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869" r:id="rId1"/>
  </p:sldMasterIdLst>
  <p:notesMasterIdLst>
    <p:notesMasterId r:id="rId76"/>
  </p:notesMasterIdLst>
  <p:handoutMasterIdLst>
    <p:handoutMasterId r:id="rId77"/>
  </p:handoutMasterIdLst>
  <p:sldIdLst>
    <p:sldId id="292" r:id="rId2"/>
    <p:sldId id="293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17CF11-AA3B-4014-BE91-DE22BB146547}" v="2" dt="2023-01-03T10:02:16.5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microsoft.com/office/2016/11/relationships/changesInfo" Target="changesInfos/changesInfo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presProps" Target="presProps.xml"/><Relationship Id="rId8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opem Przygody" userId="fe72c8a1-48c1-4ba7-b171-db07cc63a41c" providerId="ADAL" clId="{7C17CF11-AA3B-4014-BE91-DE22BB146547}"/>
    <pc:docChg chg="undo custSel addSld modSld">
      <pc:chgData name="Tropem Przygody" userId="fe72c8a1-48c1-4ba7-b171-db07cc63a41c" providerId="ADAL" clId="{7C17CF11-AA3B-4014-BE91-DE22BB146547}" dt="2023-01-03T10:04:42.387" v="83" actId="20577"/>
      <pc:docMkLst>
        <pc:docMk/>
      </pc:docMkLst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939760351" sldId="256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939760351" sldId="256"/>
            <ac:spMk id="2" creationId="{D3A4496B-8A5E-4173-AA50-CD41F319FC0E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582472278" sldId="257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582472278" sldId="257"/>
            <ac:spMk id="2" creationId="{8F95C680-B413-4938-B022-5D6636B88F5B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131490614" sldId="258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131490614" sldId="258"/>
            <ac:spMk id="2" creationId="{26A4A514-967B-4E83-B223-25A8C1737D9C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898520466" sldId="259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898520466" sldId="259"/>
            <ac:spMk id="2" creationId="{A2EC2B8F-0EA1-4C27-A491-0BCF85C1B1CA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287399579" sldId="260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287399579" sldId="260"/>
            <ac:spMk id="2" creationId="{3828BC60-8415-4CC2-A1F0-20BD71418C25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415600678" sldId="261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415600678" sldId="261"/>
            <ac:spMk id="2" creationId="{9E982ECF-AA99-42B9-B938-57AF6B22E1B9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908515316" sldId="262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908515316" sldId="262"/>
            <ac:spMk id="2" creationId="{0539FB04-12A6-4FE3-9EB1-0A7CC87ACC9B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285222815" sldId="263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285222815" sldId="263"/>
            <ac:spMk id="2" creationId="{48F4BFAE-76E0-4C6B-BE20-A869A42CB76F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409284718" sldId="264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409284718" sldId="264"/>
            <ac:spMk id="2" creationId="{6D1D1B41-3E97-4B2F-839D-A22D2A61070A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834448905" sldId="265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834448905" sldId="265"/>
            <ac:spMk id="2" creationId="{9EAD98DB-AC1A-4942-BD85-F1E5AEFA60D0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554882838" sldId="266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554882838" sldId="266"/>
            <ac:spMk id="2" creationId="{B6D204F6-DE5C-4C0C-B7FE-C883E16B36F9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206312374" sldId="267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206312374" sldId="267"/>
            <ac:spMk id="2" creationId="{F60A05AE-D47D-4F32-A28A-233DCF05D191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945628599" sldId="268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945628599" sldId="268"/>
            <ac:spMk id="2" creationId="{E752C6AC-6557-4746-8A69-76B044BF829C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518883635" sldId="269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518883635" sldId="269"/>
            <ac:spMk id="2" creationId="{EA633051-5E9F-4A5C-A28C-23608640DE15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1941722069" sldId="270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1941722069" sldId="270"/>
            <ac:spMk id="2" creationId="{028DE4DC-029D-492E-A509-61588CD77EC8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125639571" sldId="271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125639571" sldId="271"/>
            <ac:spMk id="2" creationId="{739E1F76-ADB1-449E-94D8-C07DA21CA302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1921986471" sldId="272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1921986471" sldId="272"/>
            <ac:spMk id="2" creationId="{ACCA8237-7D6F-4300-82F7-87C281C50D33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343949811" sldId="273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343949811" sldId="273"/>
            <ac:spMk id="2" creationId="{D21C4070-6892-42E4-B0B2-DAA8F6C101D1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4224397547" sldId="274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4224397547" sldId="274"/>
            <ac:spMk id="2" creationId="{B4FE4EA3-6411-4054-9DE0-4E4E3DF1EB70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1168724448" sldId="275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1168724448" sldId="275"/>
            <ac:spMk id="2" creationId="{179E46C8-5255-4DCB-B3BB-603B0627F315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723880262" sldId="276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723880262" sldId="276"/>
            <ac:spMk id="2" creationId="{E73DBEDC-96BC-4322-B662-DD1289775E8C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324186309" sldId="277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324186309" sldId="277"/>
            <ac:spMk id="2" creationId="{628F32A5-2705-4EB7-A57A-35968D622EB9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235780181" sldId="278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235780181" sldId="278"/>
            <ac:spMk id="2" creationId="{02FB3E17-38BF-40E0-8B18-4EC8850AD310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980326882" sldId="279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980326882" sldId="279"/>
            <ac:spMk id="2" creationId="{75BFB46E-340F-434A-8B0C-AB7ED2DFE180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1624895756" sldId="280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1624895756" sldId="280"/>
            <ac:spMk id="2" creationId="{64E0BDC0-25CF-458C-A767-252C7667850E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932704824" sldId="281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932704824" sldId="281"/>
            <ac:spMk id="2" creationId="{6868061B-C112-4E82-BCA6-C79182853832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1477196428" sldId="282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1477196428" sldId="282"/>
            <ac:spMk id="2" creationId="{BB3C4182-B170-46B6-B7A5-DB36DDD3AB7E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261019261" sldId="283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261019261" sldId="283"/>
            <ac:spMk id="2" creationId="{01BDF31E-D4A7-4348-AE4C-5505DB07C0DE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773302850" sldId="284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773302850" sldId="284"/>
            <ac:spMk id="2" creationId="{ECF56039-296E-4F0D-9005-082005CB373C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2462213169" sldId="285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2462213169" sldId="285"/>
            <ac:spMk id="2" creationId="{C3A34428-ACF9-4EC6-9825-306719E0D23E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986736605" sldId="286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986736605" sldId="286"/>
            <ac:spMk id="2" creationId="{70E9D520-B641-453C-84D9-C489B6F86CEC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752141112" sldId="287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752141112" sldId="287"/>
            <ac:spMk id="2" creationId="{B09C19E5-473C-43C9-8A67-DE2617ED9EF4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1457277850" sldId="288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1457277850" sldId="288"/>
            <ac:spMk id="2" creationId="{2482D984-3476-4F40-93B5-148E272E37C4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491372622" sldId="289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491372622" sldId="289"/>
            <ac:spMk id="2" creationId="{C67AAE7F-FD6E-43E1-847C-E839194D56C0}"/>
          </ac:spMkLst>
        </pc:spChg>
      </pc:sldChg>
      <pc:sldChg chg="modSp mod">
        <pc:chgData name="Tropem Przygody" userId="fe72c8a1-48c1-4ba7-b171-db07cc63a41c" providerId="ADAL" clId="{7C17CF11-AA3B-4014-BE91-DE22BB146547}" dt="2023-01-03T10:01:59.997" v="2" actId="20577"/>
        <pc:sldMkLst>
          <pc:docMk/>
          <pc:sldMk cId="2254764840" sldId="290"/>
        </pc:sldMkLst>
        <pc:spChg chg="mod">
          <ac:chgData name="Tropem Przygody" userId="fe72c8a1-48c1-4ba7-b171-db07cc63a41c" providerId="ADAL" clId="{7C17CF11-AA3B-4014-BE91-DE22BB146547}" dt="2023-01-03T10:01:59.997" v="2" actId="20577"/>
          <ac:spMkLst>
            <pc:docMk/>
            <pc:sldMk cId="2254764840" sldId="290"/>
            <ac:spMk id="2" creationId="{C5F98FA3-2555-4995-A6EA-8DB3DD1F7399}"/>
          </ac:spMkLst>
        </pc:spChg>
      </pc:sldChg>
      <pc:sldChg chg="modSp mod">
        <pc:chgData name="Tropem Przygody" userId="fe72c8a1-48c1-4ba7-b171-db07cc63a41c" providerId="ADAL" clId="{7C17CF11-AA3B-4014-BE91-DE22BB146547}" dt="2023-01-03T10:02:06.035" v="4" actId="20577"/>
        <pc:sldMkLst>
          <pc:docMk/>
          <pc:sldMk cId="286880497" sldId="291"/>
        </pc:sldMkLst>
        <pc:spChg chg="mod">
          <ac:chgData name="Tropem Przygody" userId="fe72c8a1-48c1-4ba7-b171-db07cc63a41c" providerId="ADAL" clId="{7C17CF11-AA3B-4014-BE91-DE22BB146547}" dt="2023-01-03T10:02:06.035" v="4" actId="20577"/>
          <ac:spMkLst>
            <pc:docMk/>
            <pc:sldMk cId="286880497" sldId="291"/>
            <ac:spMk id="2" creationId="{CC4FC0DA-D50E-4F17-A0E2-178EE71B8711}"/>
          </ac:spMkLst>
        </pc:spChg>
      </pc:sldChg>
      <pc:sldChg chg="modSp">
        <pc:chgData name="Tropem Przygody" userId="fe72c8a1-48c1-4ba7-b171-db07cc63a41c" providerId="ADAL" clId="{7C17CF11-AA3B-4014-BE91-DE22BB146547}" dt="2023-01-03T10:01:49.223" v="0"/>
        <pc:sldMkLst>
          <pc:docMk/>
          <pc:sldMk cId="3253047890" sldId="293"/>
        </pc:sldMkLst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253047890" sldId="293"/>
            <ac:spMk id="12" creationId="{A4D8774F-8D6B-4225-9A87-E685DD5B464D}"/>
          </ac:spMkLst>
        </pc:spChg>
        <pc:spChg chg="mod">
          <ac:chgData name="Tropem Przygody" userId="fe72c8a1-48c1-4ba7-b171-db07cc63a41c" providerId="ADAL" clId="{7C17CF11-AA3B-4014-BE91-DE22BB146547}" dt="2023-01-03T10:01:49.223" v="0"/>
          <ac:spMkLst>
            <pc:docMk/>
            <pc:sldMk cId="3253047890" sldId="293"/>
            <ac:spMk id="13" creationId="{2C49E359-F67B-4007-810D-B3C1D80415F9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24.748" v="6" actId="20577"/>
        <pc:sldMkLst>
          <pc:docMk/>
          <pc:sldMk cId="1393250214" sldId="294"/>
        </pc:sldMkLst>
        <pc:spChg chg="mod">
          <ac:chgData name="Tropem Przygody" userId="fe72c8a1-48c1-4ba7-b171-db07cc63a41c" providerId="ADAL" clId="{7C17CF11-AA3B-4014-BE91-DE22BB146547}" dt="2023-01-03T10:02:24.748" v="6" actId="20577"/>
          <ac:spMkLst>
            <pc:docMk/>
            <pc:sldMk cId="1393250214" sldId="294"/>
            <ac:spMk id="2" creationId="{D3A4496B-8A5E-4173-AA50-CD41F319FC0E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27.878" v="7" actId="20577"/>
        <pc:sldMkLst>
          <pc:docMk/>
          <pc:sldMk cId="1212537953" sldId="295"/>
        </pc:sldMkLst>
        <pc:spChg chg="mod">
          <ac:chgData name="Tropem Przygody" userId="fe72c8a1-48c1-4ba7-b171-db07cc63a41c" providerId="ADAL" clId="{7C17CF11-AA3B-4014-BE91-DE22BB146547}" dt="2023-01-03T10:02:27.878" v="7" actId="20577"/>
          <ac:spMkLst>
            <pc:docMk/>
            <pc:sldMk cId="1212537953" sldId="295"/>
            <ac:spMk id="2" creationId="{8F95C680-B413-4938-B022-5D6636B88F5B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30.017" v="8" actId="20577"/>
        <pc:sldMkLst>
          <pc:docMk/>
          <pc:sldMk cId="1662291169" sldId="296"/>
        </pc:sldMkLst>
        <pc:spChg chg="mod">
          <ac:chgData name="Tropem Przygody" userId="fe72c8a1-48c1-4ba7-b171-db07cc63a41c" providerId="ADAL" clId="{7C17CF11-AA3B-4014-BE91-DE22BB146547}" dt="2023-01-03T10:02:30.017" v="8" actId="20577"/>
          <ac:spMkLst>
            <pc:docMk/>
            <pc:sldMk cId="1662291169" sldId="296"/>
            <ac:spMk id="2" creationId="{26A4A514-967B-4E83-B223-25A8C1737D9C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32.572" v="9" actId="20577"/>
        <pc:sldMkLst>
          <pc:docMk/>
          <pc:sldMk cId="219503641" sldId="297"/>
        </pc:sldMkLst>
        <pc:spChg chg="mod">
          <ac:chgData name="Tropem Przygody" userId="fe72c8a1-48c1-4ba7-b171-db07cc63a41c" providerId="ADAL" clId="{7C17CF11-AA3B-4014-BE91-DE22BB146547}" dt="2023-01-03T10:02:32.572" v="9" actId="20577"/>
          <ac:spMkLst>
            <pc:docMk/>
            <pc:sldMk cId="219503641" sldId="297"/>
            <ac:spMk id="2" creationId="{A2EC2B8F-0EA1-4C27-A491-0BCF85C1B1CA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39.779" v="12" actId="20577"/>
        <pc:sldMkLst>
          <pc:docMk/>
          <pc:sldMk cId="2285893138" sldId="298"/>
        </pc:sldMkLst>
        <pc:spChg chg="mod">
          <ac:chgData name="Tropem Przygody" userId="fe72c8a1-48c1-4ba7-b171-db07cc63a41c" providerId="ADAL" clId="{7C17CF11-AA3B-4014-BE91-DE22BB146547}" dt="2023-01-03T10:02:39.779" v="12" actId="20577"/>
          <ac:spMkLst>
            <pc:docMk/>
            <pc:sldMk cId="2285893138" sldId="298"/>
            <ac:spMk id="2" creationId="{3828BC60-8415-4CC2-A1F0-20BD71418C25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42.361" v="15" actId="20577"/>
        <pc:sldMkLst>
          <pc:docMk/>
          <pc:sldMk cId="4116401299" sldId="299"/>
        </pc:sldMkLst>
        <pc:spChg chg="mod">
          <ac:chgData name="Tropem Przygody" userId="fe72c8a1-48c1-4ba7-b171-db07cc63a41c" providerId="ADAL" clId="{7C17CF11-AA3B-4014-BE91-DE22BB146547}" dt="2023-01-03T10:02:42.361" v="15" actId="20577"/>
          <ac:spMkLst>
            <pc:docMk/>
            <pc:sldMk cId="4116401299" sldId="299"/>
            <ac:spMk id="2" creationId="{9E982ECF-AA99-42B9-B938-57AF6B22E1B9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56.661" v="21" actId="20577"/>
        <pc:sldMkLst>
          <pc:docMk/>
          <pc:sldMk cId="1510273998" sldId="300"/>
        </pc:sldMkLst>
        <pc:spChg chg="mod">
          <ac:chgData name="Tropem Przygody" userId="fe72c8a1-48c1-4ba7-b171-db07cc63a41c" providerId="ADAL" clId="{7C17CF11-AA3B-4014-BE91-DE22BB146547}" dt="2023-01-03T10:02:56.661" v="21" actId="20577"/>
          <ac:spMkLst>
            <pc:docMk/>
            <pc:sldMk cId="1510273998" sldId="300"/>
            <ac:spMk id="2" creationId="{0539FB04-12A6-4FE3-9EB1-0A7CC87ACC9B}"/>
          </ac:spMkLst>
        </pc:spChg>
      </pc:sldChg>
      <pc:sldChg chg="modSp add mod">
        <pc:chgData name="Tropem Przygody" userId="fe72c8a1-48c1-4ba7-b171-db07cc63a41c" providerId="ADAL" clId="{7C17CF11-AA3B-4014-BE91-DE22BB146547}" dt="2023-01-03T10:02:59.614" v="23" actId="20577"/>
        <pc:sldMkLst>
          <pc:docMk/>
          <pc:sldMk cId="2714753974" sldId="301"/>
        </pc:sldMkLst>
        <pc:spChg chg="mod">
          <ac:chgData name="Tropem Przygody" userId="fe72c8a1-48c1-4ba7-b171-db07cc63a41c" providerId="ADAL" clId="{7C17CF11-AA3B-4014-BE91-DE22BB146547}" dt="2023-01-03T10:02:59.614" v="23" actId="20577"/>
          <ac:spMkLst>
            <pc:docMk/>
            <pc:sldMk cId="2714753974" sldId="301"/>
            <ac:spMk id="2" creationId="{48F4BFAE-76E0-4C6B-BE20-A869A42CB76F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03.031" v="25" actId="20577"/>
        <pc:sldMkLst>
          <pc:docMk/>
          <pc:sldMk cId="2654673763" sldId="302"/>
        </pc:sldMkLst>
        <pc:spChg chg="mod">
          <ac:chgData name="Tropem Przygody" userId="fe72c8a1-48c1-4ba7-b171-db07cc63a41c" providerId="ADAL" clId="{7C17CF11-AA3B-4014-BE91-DE22BB146547}" dt="2023-01-03T10:03:03.031" v="25" actId="20577"/>
          <ac:spMkLst>
            <pc:docMk/>
            <pc:sldMk cId="2654673763" sldId="302"/>
            <ac:spMk id="2" creationId="{6D1D1B41-3E97-4B2F-839D-A22D2A61070A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05.895" v="27" actId="20577"/>
        <pc:sldMkLst>
          <pc:docMk/>
          <pc:sldMk cId="995572081" sldId="303"/>
        </pc:sldMkLst>
        <pc:spChg chg="mod">
          <ac:chgData name="Tropem Przygody" userId="fe72c8a1-48c1-4ba7-b171-db07cc63a41c" providerId="ADAL" clId="{7C17CF11-AA3B-4014-BE91-DE22BB146547}" dt="2023-01-03T10:03:05.895" v="27" actId="20577"/>
          <ac:spMkLst>
            <pc:docMk/>
            <pc:sldMk cId="995572081" sldId="303"/>
            <ac:spMk id="2" creationId="{9EAD98DB-AC1A-4942-BD85-F1E5AEFA60D0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09.108" v="29" actId="20577"/>
        <pc:sldMkLst>
          <pc:docMk/>
          <pc:sldMk cId="1035400300" sldId="304"/>
        </pc:sldMkLst>
        <pc:spChg chg="mod">
          <ac:chgData name="Tropem Przygody" userId="fe72c8a1-48c1-4ba7-b171-db07cc63a41c" providerId="ADAL" clId="{7C17CF11-AA3B-4014-BE91-DE22BB146547}" dt="2023-01-03T10:03:09.108" v="29" actId="20577"/>
          <ac:spMkLst>
            <pc:docMk/>
            <pc:sldMk cId="1035400300" sldId="304"/>
            <ac:spMk id="2" creationId="{B6D204F6-DE5C-4C0C-B7FE-C883E16B36F9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12.354" v="31" actId="20577"/>
        <pc:sldMkLst>
          <pc:docMk/>
          <pc:sldMk cId="3825000939" sldId="305"/>
        </pc:sldMkLst>
        <pc:spChg chg="mod">
          <ac:chgData name="Tropem Przygody" userId="fe72c8a1-48c1-4ba7-b171-db07cc63a41c" providerId="ADAL" clId="{7C17CF11-AA3B-4014-BE91-DE22BB146547}" dt="2023-01-03T10:03:12.354" v="31" actId="20577"/>
          <ac:spMkLst>
            <pc:docMk/>
            <pc:sldMk cId="3825000939" sldId="305"/>
            <ac:spMk id="2" creationId="{F60A05AE-D47D-4F32-A28A-233DCF05D191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14.787" v="33" actId="20577"/>
        <pc:sldMkLst>
          <pc:docMk/>
          <pc:sldMk cId="3374080324" sldId="306"/>
        </pc:sldMkLst>
        <pc:spChg chg="mod">
          <ac:chgData name="Tropem Przygody" userId="fe72c8a1-48c1-4ba7-b171-db07cc63a41c" providerId="ADAL" clId="{7C17CF11-AA3B-4014-BE91-DE22BB146547}" dt="2023-01-03T10:03:14.787" v="33" actId="20577"/>
          <ac:spMkLst>
            <pc:docMk/>
            <pc:sldMk cId="3374080324" sldId="306"/>
            <ac:spMk id="2" creationId="{E752C6AC-6557-4746-8A69-76B044BF829C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17.375" v="35" actId="20577"/>
        <pc:sldMkLst>
          <pc:docMk/>
          <pc:sldMk cId="3930210971" sldId="307"/>
        </pc:sldMkLst>
        <pc:spChg chg="mod">
          <ac:chgData name="Tropem Przygody" userId="fe72c8a1-48c1-4ba7-b171-db07cc63a41c" providerId="ADAL" clId="{7C17CF11-AA3B-4014-BE91-DE22BB146547}" dt="2023-01-03T10:03:17.375" v="35" actId="20577"/>
          <ac:spMkLst>
            <pc:docMk/>
            <pc:sldMk cId="3930210971" sldId="307"/>
            <ac:spMk id="2" creationId="{EA633051-5E9F-4A5C-A28C-23608640DE15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21.043" v="37" actId="20577"/>
        <pc:sldMkLst>
          <pc:docMk/>
          <pc:sldMk cId="974348320" sldId="308"/>
        </pc:sldMkLst>
        <pc:spChg chg="mod">
          <ac:chgData name="Tropem Przygody" userId="fe72c8a1-48c1-4ba7-b171-db07cc63a41c" providerId="ADAL" clId="{7C17CF11-AA3B-4014-BE91-DE22BB146547}" dt="2023-01-03T10:03:21.043" v="37" actId="20577"/>
          <ac:spMkLst>
            <pc:docMk/>
            <pc:sldMk cId="974348320" sldId="308"/>
            <ac:spMk id="2" creationId="{028DE4DC-029D-492E-A509-61588CD77EC8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24.755" v="39" actId="20577"/>
        <pc:sldMkLst>
          <pc:docMk/>
          <pc:sldMk cId="2529007727" sldId="309"/>
        </pc:sldMkLst>
        <pc:spChg chg="mod">
          <ac:chgData name="Tropem Przygody" userId="fe72c8a1-48c1-4ba7-b171-db07cc63a41c" providerId="ADAL" clId="{7C17CF11-AA3B-4014-BE91-DE22BB146547}" dt="2023-01-03T10:03:24.755" v="39" actId="20577"/>
          <ac:spMkLst>
            <pc:docMk/>
            <pc:sldMk cId="2529007727" sldId="309"/>
            <ac:spMk id="2" creationId="{739E1F76-ADB1-449E-94D8-C07DA21CA302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29.317" v="41" actId="20577"/>
        <pc:sldMkLst>
          <pc:docMk/>
          <pc:sldMk cId="1380197242" sldId="310"/>
        </pc:sldMkLst>
        <pc:spChg chg="mod">
          <ac:chgData name="Tropem Przygody" userId="fe72c8a1-48c1-4ba7-b171-db07cc63a41c" providerId="ADAL" clId="{7C17CF11-AA3B-4014-BE91-DE22BB146547}" dt="2023-01-03T10:03:29.317" v="41" actId="20577"/>
          <ac:spMkLst>
            <pc:docMk/>
            <pc:sldMk cId="1380197242" sldId="310"/>
            <ac:spMk id="2" creationId="{ACCA8237-7D6F-4300-82F7-87C281C50D33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32.589" v="43" actId="20577"/>
        <pc:sldMkLst>
          <pc:docMk/>
          <pc:sldMk cId="3063199694" sldId="311"/>
        </pc:sldMkLst>
        <pc:spChg chg="mod">
          <ac:chgData name="Tropem Przygody" userId="fe72c8a1-48c1-4ba7-b171-db07cc63a41c" providerId="ADAL" clId="{7C17CF11-AA3B-4014-BE91-DE22BB146547}" dt="2023-01-03T10:03:32.589" v="43" actId="20577"/>
          <ac:spMkLst>
            <pc:docMk/>
            <pc:sldMk cId="3063199694" sldId="311"/>
            <ac:spMk id="2" creationId="{D21C4070-6892-42E4-B0B2-DAA8F6C101D1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35.750" v="45" actId="20577"/>
        <pc:sldMkLst>
          <pc:docMk/>
          <pc:sldMk cId="1068272668" sldId="312"/>
        </pc:sldMkLst>
        <pc:spChg chg="mod">
          <ac:chgData name="Tropem Przygody" userId="fe72c8a1-48c1-4ba7-b171-db07cc63a41c" providerId="ADAL" clId="{7C17CF11-AA3B-4014-BE91-DE22BB146547}" dt="2023-01-03T10:03:35.750" v="45" actId="20577"/>
          <ac:spMkLst>
            <pc:docMk/>
            <pc:sldMk cId="1068272668" sldId="312"/>
            <ac:spMk id="2" creationId="{B4FE4EA3-6411-4054-9DE0-4E4E3DF1EB70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38.645" v="47" actId="20577"/>
        <pc:sldMkLst>
          <pc:docMk/>
          <pc:sldMk cId="65328995" sldId="313"/>
        </pc:sldMkLst>
        <pc:spChg chg="mod">
          <ac:chgData name="Tropem Przygody" userId="fe72c8a1-48c1-4ba7-b171-db07cc63a41c" providerId="ADAL" clId="{7C17CF11-AA3B-4014-BE91-DE22BB146547}" dt="2023-01-03T10:03:38.645" v="47" actId="20577"/>
          <ac:spMkLst>
            <pc:docMk/>
            <pc:sldMk cId="65328995" sldId="313"/>
            <ac:spMk id="2" creationId="{179E46C8-5255-4DCB-B3BB-603B0627F315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43.128" v="49" actId="20577"/>
        <pc:sldMkLst>
          <pc:docMk/>
          <pc:sldMk cId="239461573" sldId="314"/>
        </pc:sldMkLst>
        <pc:spChg chg="mod">
          <ac:chgData name="Tropem Przygody" userId="fe72c8a1-48c1-4ba7-b171-db07cc63a41c" providerId="ADAL" clId="{7C17CF11-AA3B-4014-BE91-DE22BB146547}" dt="2023-01-03T10:03:43.128" v="49" actId="20577"/>
          <ac:spMkLst>
            <pc:docMk/>
            <pc:sldMk cId="239461573" sldId="314"/>
            <ac:spMk id="2" creationId="{E73DBEDC-96BC-4322-B662-DD1289775E8C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52.235" v="51" actId="20577"/>
        <pc:sldMkLst>
          <pc:docMk/>
          <pc:sldMk cId="4025699274" sldId="315"/>
        </pc:sldMkLst>
        <pc:spChg chg="mod">
          <ac:chgData name="Tropem Przygody" userId="fe72c8a1-48c1-4ba7-b171-db07cc63a41c" providerId="ADAL" clId="{7C17CF11-AA3B-4014-BE91-DE22BB146547}" dt="2023-01-03T10:03:52.235" v="51" actId="20577"/>
          <ac:spMkLst>
            <pc:docMk/>
            <pc:sldMk cId="4025699274" sldId="315"/>
            <ac:spMk id="2" creationId="{628F32A5-2705-4EB7-A57A-35968D622EB9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55.870" v="53" actId="20577"/>
        <pc:sldMkLst>
          <pc:docMk/>
          <pc:sldMk cId="1062715994" sldId="316"/>
        </pc:sldMkLst>
        <pc:spChg chg="mod">
          <ac:chgData name="Tropem Przygody" userId="fe72c8a1-48c1-4ba7-b171-db07cc63a41c" providerId="ADAL" clId="{7C17CF11-AA3B-4014-BE91-DE22BB146547}" dt="2023-01-03T10:03:55.870" v="53" actId="20577"/>
          <ac:spMkLst>
            <pc:docMk/>
            <pc:sldMk cId="1062715994" sldId="316"/>
            <ac:spMk id="2" creationId="{02FB3E17-38BF-40E0-8B18-4EC8850AD310}"/>
          </ac:spMkLst>
        </pc:spChg>
      </pc:sldChg>
      <pc:sldChg chg="modSp add mod">
        <pc:chgData name="Tropem Przygody" userId="fe72c8a1-48c1-4ba7-b171-db07cc63a41c" providerId="ADAL" clId="{7C17CF11-AA3B-4014-BE91-DE22BB146547}" dt="2023-01-03T10:03:59.340" v="55" actId="20577"/>
        <pc:sldMkLst>
          <pc:docMk/>
          <pc:sldMk cId="1111856604" sldId="317"/>
        </pc:sldMkLst>
        <pc:spChg chg="mod">
          <ac:chgData name="Tropem Przygody" userId="fe72c8a1-48c1-4ba7-b171-db07cc63a41c" providerId="ADAL" clId="{7C17CF11-AA3B-4014-BE91-DE22BB146547}" dt="2023-01-03T10:03:59.340" v="55" actId="20577"/>
          <ac:spMkLst>
            <pc:docMk/>
            <pc:sldMk cId="1111856604" sldId="317"/>
            <ac:spMk id="2" creationId="{75BFB46E-340F-434A-8B0C-AB7ED2DFE180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02.446" v="57" actId="20577"/>
        <pc:sldMkLst>
          <pc:docMk/>
          <pc:sldMk cId="1015502502" sldId="318"/>
        </pc:sldMkLst>
        <pc:spChg chg="mod">
          <ac:chgData name="Tropem Przygody" userId="fe72c8a1-48c1-4ba7-b171-db07cc63a41c" providerId="ADAL" clId="{7C17CF11-AA3B-4014-BE91-DE22BB146547}" dt="2023-01-03T10:04:02.446" v="57" actId="20577"/>
          <ac:spMkLst>
            <pc:docMk/>
            <pc:sldMk cId="1015502502" sldId="318"/>
            <ac:spMk id="2" creationId="{64E0BDC0-25CF-458C-A767-252C7667850E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05.482" v="59" actId="20577"/>
        <pc:sldMkLst>
          <pc:docMk/>
          <pc:sldMk cId="3753264209" sldId="319"/>
        </pc:sldMkLst>
        <pc:spChg chg="mod">
          <ac:chgData name="Tropem Przygody" userId="fe72c8a1-48c1-4ba7-b171-db07cc63a41c" providerId="ADAL" clId="{7C17CF11-AA3B-4014-BE91-DE22BB146547}" dt="2023-01-03T10:04:05.482" v="59" actId="20577"/>
          <ac:spMkLst>
            <pc:docMk/>
            <pc:sldMk cId="3753264209" sldId="319"/>
            <ac:spMk id="2" creationId="{6868061B-C112-4E82-BCA6-C79182853832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08.636" v="61" actId="20577"/>
        <pc:sldMkLst>
          <pc:docMk/>
          <pc:sldMk cId="547439529" sldId="320"/>
        </pc:sldMkLst>
        <pc:spChg chg="mod">
          <ac:chgData name="Tropem Przygody" userId="fe72c8a1-48c1-4ba7-b171-db07cc63a41c" providerId="ADAL" clId="{7C17CF11-AA3B-4014-BE91-DE22BB146547}" dt="2023-01-03T10:04:08.636" v="61" actId="20577"/>
          <ac:spMkLst>
            <pc:docMk/>
            <pc:sldMk cId="547439529" sldId="320"/>
            <ac:spMk id="2" creationId="{BB3C4182-B170-46B6-B7A5-DB36DDD3AB7E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11.773" v="63" actId="20577"/>
        <pc:sldMkLst>
          <pc:docMk/>
          <pc:sldMk cId="534859451" sldId="321"/>
        </pc:sldMkLst>
        <pc:spChg chg="mod">
          <ac:chgData name="Tropem Przygody" userId="fe72c8a1-48c1-4ba7-b171-db07cc63a41c" providerId="ADAL" clId="{7C17CF11-AA3B-4014-BE91-DE22BB146547}" dt="2023-01-03T10:04:11.773" v="63" actId="20577"/>
          <ac:spMkLst>
            <pc:docMk/>
            <pc:sldMk cId="534859451" sldId="321"/>
            <ac:spMk id="2" creationId="{01BDF31E-D4A7-4348-AE4C-5505DB07C0DE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14.513" v="65" actId="20577"/>
        <pc:sldMkLst>
          <pc:docMk/>
          <pc:sldMk cId="315295352" sldId="322"/>
        </pc:sldMkLst>
        <pc:spChg chg="mod">
          <ac:chgData name="Tropem Przygody" userId="fe72c8a1-48c1-4ba7-b171-db07cc63a41c" providerId="ADAL" clId="{7C17CF11-AA3B-4014-BE91-DE22BB146547}" dt="2023-01-03T10:04:14.513" v="65" actId="20577"/>
          <ac:spMkLst>
            <pc:docMk/>
            <pc:sldMk cId="315295352" sldId="322"/>
            <ac:spMk id="2" creationId="{ECF56039-296E-4F0D-9005-082005CB373C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17.318" v="67" actId="20577"/>
        <pc:sldMkLst>
          <pc:docMk/>
          <pc:sldMk cId="416338567" sldId="323"/>
        </pc:sldMkLst>
        <pc:spChg chg="mod">
          <ac:chgData name="Tropem Przygody" userId="fe72c8a1-48c1-4ba7-b171-db07cc63a41c" providerId="ADAL" clId="{7C17CF11-AA3B-4014-BE91-DE22BB146547}" dt="2023-01-03T10:04:17.318" v="67" actId="20577"/>
          <ac:spMkLst>
            <pc:docMk/>
            <pc:sldMk cId="416338567" sldId="323"/>
            <ac:spMk id="2" creationId="{C3A34428-ACF9-4EC6-9825-306719E0D23E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20.609" v="69" actId="20577"/>
        <pc:sldMkLst>
          <pc:docMk/>
          <pc:sldMk cId="1986495688" sldId="324"/>
        </pc:sldMkLst>
        <pc:spChg chg="mod">
          <ac:chgData name="Tropem Przygody" userId="fe72c8a1-48c1-4ba7-b171-db07cc63a41c" providerId="ADAL" clId="{7C17CF11-AA3B-4014-BE91-DE22BB146547}" dt="2023-01-03T10:04:20.609" v="69" actId="20577"/>
          <ac:spMkLst>
            <pc:docMk/>
            <pc:sldMk cId="1986495688" sldId="324"/>
            <ac:spMk id="2" creationId="{70E9D520-B641-453C-84D9-C489B6F86CEC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23.876" v="71" actId="20577"/>
        <pc:sldMkLst>
          <pc:docMk/>
          <pc:sldMk cId="3311198259" sldId="325"/>
        </pc:sldMkLst>
        <pc:spChg chg="mod">
          <ac:chgData name="Tropem Przygody" userId="fe72c8a1-48c1-4ba7-b171-db07cc63a41c" providerId="ADAL" clId="{7C17CF11-AA3B-4014-BE91-DE22BB146547}" dt="2023-01-03T10:04:23.876" v="71" actId="20577"/>
          <ac:spMkLst>
            <pc:docMk/>
            <pc:sldMk cId="3311198259" sldId="325"/>
            <ac:spMk id="2" creationId="{B09C19E5-473C-43C9-8A67-DE2617ED9EF4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30.517" v="77" actId="20577"/>
        <pc:sldMkLst>
          <pc:docMk/>
          <pc:sldMk cId="4221438490" sldId="326"/>
        </pc:sldMkLst>
        <pc:spChg chg="mod">
          <ac:chgData name="Tropem Przygody" userId="fe72c8a1-48c1-4ba7-b171-db07cc63a41c" providerId="ADAL" clId="{7C17CF11-AA3B-4014-BE91-DE22BB146547}" dt="2023-01-03T10:04:30.517" v="77" actId="20577"/>
          <ac:spMkLst>
            <pc:docMk/>
            <pc:sldMk cId="4221438490" sldId="326"/>
            <ac:spMk id="2" creationId="{2482D984-3476-4F40-93B5-148E272E37C4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35.083" v="79" actId="20577"/>
        <pc:sldMkLst>
          <pc:docMk/>
          <pc:sldMk cId="280417885" sldId="327"/>
        </pc:sldMkLst>
        <pc:spChg chg="mod">
          <ac:chgData name="Tropem Przygody" userId="fe72c8a1-48c1-4ba7-b171-db07cc63a41c" providerId="ADAL" clId="{7C17CF11-AA3B-4014-BE91-DE22BB146547}" dt="2023-01-03T10:04:35.083" v="79" actId="20577"/>
          <ac:spMkLst>
            <pc:docMk/>
            <pc:sldMk cId="280417885" sldId="327"/>
            <ac:spMk id="2" creationId="{C67AAE7F-FD6E-43E1-847C-E839194D56C0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37.767" v="81" actId="20577"/>
        <pc:sldMkLst>
          <pc:docMk/>
          <pc:sldMk cId="1347187319" sldId="328"/>
        </pc:sldMkLst>
        <pc:spChg chg="mod">
          <ac:chgData name="Tropem Przygody" userId="fe72c8a1-48c1-4ba7-b171-db07cc63a41c" providerId="ADAL" clId="{7C17CF11-AA3B-4014-BE91-DE22BB146547}" dt="2023-01-03T10:04:37.767" v="81" actId="20577"/>
          <ac:spMkLst>
            <pc:docMk/>
            <pc:sldMk cId="1347187319" sldId="328"/>
            <ac:spMk id="2" creationId="{C5F98FA3-2555-4995-A6EA-8DB3DD1F7399}"/>
          </ac:spMkLst>
        </pc:spChg>
      </pc:sldChg>
      <pc:sldChg chg="modSp add mod">
        <pc:chgData name="Tropem Przygody" userId="fe72c8a1-48c1-4ba7-b171-db07cc63a41c" providerId="ADAL" clId="{7C17CF11-AA3B-4014-BE91-DE22BB146547}" dt="2023-01-03T10:04:42.387" v="83" actId="20577"/>
        <pc:sldMkLst>
          <pc:docMk/>
          <pc:sldMk cId="1007098751" sldId="329"/>
        </pc:sldMkLst>
        <pc:spChg chg="mod">
          <ac:chgData name="Tropem Przygody" userId="fe72c8a1-48c1-4ba7-b171-db07cc63a41c" providerId="ADAL" clId="{7C17CF11-AA3B-4014-BE91-DE22BB146547}" dt="2023-01-03T10:04:42.387" v="83" actId="20577"/>
          <ac:spMkLst>
            <pc:docMk/>
            <pc:sldMk cId="1007098751" sldId="329"/>
            <ac:spMk id="2" creationId="{CC4FC0DA-D50E-4F17-A0E2-178EE71B8711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/>
            <a:t>Quiz składa się z      pytań i jest skierowany do wszystkich uczestników wydarzenia</a:t>
          </a:r>
          <a:endParaRPr lang="en-US" b="1" dirty="0"/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/>
            <a:t>Pytania są zamknięte, jednokrotnego wyboru (z jedną poprawną odpowiedzią) </a:t>
          </a:r>
          <a:endParaRPr lang="en-US" b="1" dirty="0"/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/>
            <a:t>Łącznie do zdobycia jest      punktów </a:t>
          </a:r>
          <a:endParaRPr lang="en-US" b="1" dirty="0"/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/>
            <a:t>W przypadku zdobycia takiej samej ilości punktów przez więcej niż jednego uczestnika nastąpi dogrywka</a:t>
          </a:r>
          <a:endParaRPr lang="en-US" b="1" dirty="0"/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97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7812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Quiz składa się z      pytań i jest skierowany do wszystkich uczestników wydarzenia</a:t>
          </a:r>
          <a:endParaRPr lang="en-US" sz="2100" b="1" kern="1200" dirty="0"/>
        </a:p>
      </dsp:txBody>
      <dsp:txXfrm>
        <a:off x="39580" y="117709"/>
        <a:ext cx="8517508" cy="731649"/>
      </dsp:txXfrm>
    </dsp:sp>
    <dsp:sp modelId="{83A52FCA-5E0F-4BCF-9DBF-0FB126BA965D}">
      <dsp:nvSpPr>
        <dsp:cNvPr id="0" name=""/>
        <dsp:cNvSpPr/>
      </dsp:nvSpPr>
      <dsp:spPr>
        <a:xfrm>
          <a:off x="0" y="94941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-279374"/>
                <a:satOff val="-3219"/>
                <a:lumOff val="720"/>
                <a:alphaOff val="0"/>
                <a:tint val="96000"/>
                <a:lumMod val="100000"/>
              </a:schemeClr>
            </a:gs>
            <a:gs pos="78000">
              <a:schemeClr val="accent2">
                <a:hueOff val="-279374"/>
                <a:satOff val="-3219"/>
                <a:lumOff val="72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Pytania są zamknięte, jednokrotnego wyboru (z jedną poprawną odpowiedzią) </a:t>
          </a:r>
          <a:endParaRPr lang="en-US" sz="2100" b="1" kern="1200" dirty="0"/>
        </a:p>
      </dsp:txBody>
      <dsp:txXfrm>
        <a:off x="39580" y="988999"/>
        <a:ext cx="8517508" cy="731649"/>
      </dsp:txXfrm>
    </dsp:sp>
    <dsp:sp modelId="{90B7061B-26D0-4B21-BE95-930F09C7FC56}">
      <dsp:nvSpPr>
        <dsp:cNvPr id="0" name=""/>
        <dsp:cNvSpPr/>
      </dsp:nvSpPr>
      <dsp:spPr>
        <a:xfrm>
          <a:off x="0" y="182070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-558749"/>
                <a:satOff val="-6439"/>
                <a:lumOff val="1439"/>
                <a:alphaOff val="0"/>
                <a:tint val="96000"/>
                <a:lumMod val="100000"/>
              </a:schemeClr>
            </a:gs>
            <a:gs pos="78000">
              <a:schemeClr val="accent2">
                <a:hueOff val="-558749"/>
                <a:satOff val="-6439"/>
                <a:lumOff val="143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Łącznie do zdobycia jest      punktów </a:t>
          </a:r>
          <a:endParaRPr lang="en-US" sz="2100" b="1" kern="1200" dirty="0"/>
        </a:p>
      </dsp:txBody>
      <dsp:txXfrm>
        <a:off x="39580" y="1860289"/>
        <a:ext cx="8517508" cy="731649"/>
      </dsp:txXfrm>
    </dsp:sp>
    <dsp:sp modelId="{BE7F8E2D-BD9E-4357-AC76-274BCA069C05}">
      <dsp:nvSpPr>
        <dsp:cNvPr id="0" name=""/>
        <dsp:cNvSpPr/>
      </dsp:nvSpPr>
      <dsp:spPr>
        <a:xfrm>
          <a:off x="0" y="2691999"/>
          <a:ext cx="8596668" cy="810809"/>
        </a:xfrm>
        <a:prstGeom prst="roundRect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96000"/>
                <a:lumMod val="100000"/>
              </a:schemeClr>
            </a:gs>
            <a:gs pos="78000">
              <a:schemeClr val="accent2">
                <a:hueOff val="-838123"/>
                <a:satOff val="-9658"/>
                <a:lumOff val="215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W przypadku zdobycia takiej samej ilości punktów przez więcej niż jednego uczestnika nastąpi dogrywka</a:t>
          </a:r>
          <a:endParaRPr lang="en-US" sz="2100" b="1" kern="1200" dirty="0"/>
        </a:p>
      </dsp:txBody>
      <dsp:txXfrm>
        <a:off x="39580" y="2731579"/>
        <a:ext cx="8517508" cy="731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D788891-9A5B-4D39-9E24-A82F09128A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A6C996-0B56-4C70-893A-593A22550D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8468F-543D-4162-B079-EF57F005E50F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189381-7BB9-4F34-846A-5CAB31DAE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DCEA75D-51BA-47B0-AEA7-3182BCE43D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35BEA-A146-4F71-9542-27B22FA0E9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88967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4DA27-545B-4C93-BD88-E575E55A8411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D86B5-E44C-440B-ABF3-41FC7CE12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5724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pic>
        <p:nvPicPr>
          <p:cNvPr id="18" name="Obraz 17">
            <a:extLst>
              <a:ext uri="{FF2B5EF4-FFF2-40B4-BE49-F238E27FC236}">
                <a16:creationId xmlns:a16="http://schemas.microsoft.com/office/drawing/2014/main" id="{00C6176B-112D-4968-9A73-B23B992E8C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20" name="Obraz 19" descr="Obraz zawierający tekst&#10;&#10;Opis wygenerowany automatycznie">
            <a:extLst>
              <a:ext uri="{FF2B5EF4-FFF2-40B4-BE49-F238E27FC236}">
                <a16:creationId xmlns:a16="http://schemas.microsoft.com/office/drawing/2014/main" id="{A753AA61-891D-4EEE-B689-099A7A3AF3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6A040F3D-614F-4E26-8DE8-624D03310C0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63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1EDCE-BEF5-48C6-B622-554260923DCD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8410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1B5EF-F349-4556-92BB-468E39E5215A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27661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3BF2D-BAEE-4594-B1EA-A3926E7349F9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156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D7E7C-8067-4430-AAC6-2F0E2E45D63C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23406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BCDED-6DCA-4A45-9B6A-84F13A412E35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146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0029-1A93-4B0F-A8F8-FCDE670A315D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1873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6E2A-E0BB-4D7D-956E-18ACAB3D822E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24407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FE1C3A-2F7E-4106-8054-0A64A4C5A3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944880"/>
          </a:xfr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Zasady Quizu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4B643B-EE0A-4A46-A6EA-02F160EB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22-5725-4236-B216-376920EF615F}" type="datetimeFigureOut">
              <a:rPr lang="pl-PL" smtClean="0"/>
              <a:t>03.01.2023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2EAD7D-7399-4A85-9A1D-1E0C250F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CA85E1-1D51-40EA-9AA6-F9B930F8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8BF-A2C3-4EE4-9FCB-FA455234680B}" type="slidenum">
              <a:rPr lang="pl-PL" smtClean="0"/>
              <a:t>‹#›</a:t>
            </a:fld>
            <a:endParaRPr lang="pl-PL"/>
          </a:p>
        </p:txBody>
      </p:sp>
      <p:graphicFrame>
        <p:nvGraphicFramePr>
          <p:cNvPr id="7" name="Shape 239">
            <a:extLst>
              <a:ext uri="{FF2B5EF4-FFF2-40B4-BE49-F238E27FC236}">
                <a16:creationId xmlns:a16="http://schemas.microsoft.com/office/drawing/2014/main" id="{638A761A-2562-4742-A9FA-F1BB0E5EB9C7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399029141"/>
              </p:ext>
            </p:extLst>
          </p:nvPr>
        </p:nvGraphicFramePr>
        <p:xfrm>
          <a:off x="677334" y="1930400"/>
          <a:ext cx="8596668" cy="358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5BBAE1E9-C533-428D-82E2-109C119BBB7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E2FA743D-FABD-4A99-917B-CD84537D2DD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3338DD9E-9464-42A1-8BE7-167E1481843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943951C6-179B-463A-BE5F-5993077844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08218" y="2059565"/>
            <a:ext cx="1266038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  <p:sp>
        <p:nvSpPr>
          <p:cNvPr id="15" name="Symbol zastępczy tekstu 11">
            <a:extLst>
              <a:ext uri="{FF2B5EF4-FFF2-40B4-BE49-F238E27FC236}">
                <a16:creationId xmlns:a16="http://schemas.microsoft.com/office/drawing/2014/main" id="{64581349-101D-4E5A-9BD8-343308C952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2408" y="3929553"/>
            <a:ext cx="1285434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639628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4422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0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889461"/>
            <a:ext cx="8596668" cy="1945179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967644"/>
            <a:ext cx="8596668" cy="271508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301ABD2D-68B6-42F5-81CC-5DACFB22BD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11AD11A8-D258-4B9B-A068-3D08159C56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9A321A24-3215-4A53-9674-EC53EA90BD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1BFE8263-368A-41F8-A27F-4B03D16B0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E9421EFF-F6A7-4EBB-94D6-D3081F97727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F5830E1C-4296-4CC7-AE74-8B362BEC90C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09692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32A-9A83-47B5-BAB0-8ED514783E0A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915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99C0-5487-41CC-9AAE-32074EFC6A0D}" type="datetime1">
              <a:rPr lang="pl-PL" smtClean="0"/>
              <a:t>03.01.2023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63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9B58-4F1C-4F99-B607-DA8E784732FF}" type="datetime1">
              <a:rPr lang="pl-PL" smtClean="0"/>
              <a:t>03.01.2023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937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A814-4D0E-47DF-86C5-AA17D173A6D5}" type="datetime1">
              <a:rPr lang="pl-PL" smtClean="0"/>
              <a:t>03.01.2023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873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459-03F1-4105-BE0A-204AC48E8641}" type="datetime1">
              <a:rPr lang="pl-PL" smtClean="0"/>
              <a:t>03.01.2023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69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0FA0-118E-446C-ADEA-11822DBD41DC}" type="datetime1">
              <a:rPr lang="pl-PL" smtClean="0"/>
              <a:t>03.01.2023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194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A9E98-9778-4931-BAB6-6C0CD0C04603}" type="datetime1">
              <a:rPr lang="pl-PL" smtClean="0"/>
              <a:t>03.01.2023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97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F5761-C9EC-4A4A-9D3D-D8BD0A519DBA}" type="datetime1">
              <a:rPr lang="pl-PL" smtClean="0"/>
              <a:t>03.01.2023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30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760" r:id="rId19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CAF32C2-1E09-4EB1-924A-E71246BA94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Quiz bajkowy</a:t>
            </a:r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id="{B21E89C1-5079-4890-9FD2-57EC70891A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358F730-5D0A-4E73-8AF4-997342B79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4077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4BFAE-76E0-4C6B-BE20-A869A42CB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Kim była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Esmeralda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, do której wzdychał Quasimodo w "Dzwonniku z Notre Dame"?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E9A80C-2ECE-49A4-B9DF-7CBA1F6B7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Cyganką</a:t>
            </a:r>
          </a:p>
        </p:txBody>
      </p:sp>
    </p:spTree>
    <p:extLst>
      <p:ext uri="{BB962C8B-B14F-4D97-AF65-F5344CB8AC3E}">
        <p14:creationId xmlns:p14="http://schemas.microsoft.com/office/powerpoint/2010/main" val="328522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1D1B41-3E97-4B2F-839D-A22D2A610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Ofiarę złóżcie z głupiej kozy, co sama sobie winna jest. Myślałem: jakoś się ułoży, lecz między mity to muszę włożyć" - te słowa śpiewano w bajce: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F5279B-4FDD-4601-BF4F-4F2E36640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Aladyn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Herkules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Dumbo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Bambi</a:t>
            </a:r>
          </a:p>
        </p:txBody>
      </p:sp>
    </p:spTree>
    <p:extLst>
      <p:ext uri="{BB962C8B-B14F-4D97-AF65-F5344CB8AC3E}">
        <p14:creationId xmlns:p14="http://schemas.microsoft.com/office/powerpoint/2010/main" val="409284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D98DB-AC1A-4942-BD85-F1E5AEFA6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Ofiarę złóżcie z głupiej kozy, co sama sobie winna jest. Myślałem: jakoś się ułoży, lecz między mity to muszę włożyć" - te słowa śpiewano w bajce: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09D85C-FBEE-4EAD-BE0A-A01175AC3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Herkules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448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D204F6-DE5C-4C0C-B7FE-C883E16B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Co zrobiła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 dostać się do armii?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1468F4-E990-40D9-B427-8CD9BCACD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Przytyła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Złamała rękę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Ścięła włosy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Domalowała wąsy</a:t>
            </a:r>
          </a:p>
        </p:txBody>
      </p:sp>
    </p:spTree>
    <p:extLst>
      <p:ext uri="{BB962C8B-B14F-4D97-AF65-F5344CB8AC3E}">
        <p14:creationId xmlns:p14="http://schemas.microsoft.com/office/powerpoint/2010/main" val="25548828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A05AE-D47D-4F32-A28A-233DCF05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Co zrobiła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 dostać się do armii?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458322-61CB-4860-B8A8-15FF7982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Ścięła włosy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12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2C6AC-6557-4746-8A69-76B044BF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7/36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Przyjacielem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Arielki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"Małej Syrence"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597D8D3-DFDF-4692-9C74-BC97BEB89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Florek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Chlorek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Norek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Worek</a:t>
            </a:r>
          </a:p>
        </p:txBody>
      </p:sp>
    </p:spTree>
    <p:extLst>
      <p:ext uri="{BB962C8B-B14F-4D97-AF65-F5344CB8AC3E}">
        <p14:creationId xmlns:p14="http://schemas.microsoft.com/office/powerpoint/2010/main" val="945628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633051-5E9F-4A5C-A28C-23608640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7/36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Przyjacielem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Arielki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"Małej Syrence"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261F1B2-A6C6-4E5F-BA7F-759A335D7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Florek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883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DE4DC-029D-492E-A509-61588CD7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8/36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nazywał Puchatka swoim "najlepszym przyjacielem"?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68CDF9-6DBB-4CCD-B316-9AC57B471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Tygrysek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Królik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Prosiaczek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Kłapouchy</a:t>
            </a:r>
          </a:p>
        </p:txBody>
      </p:sp>
    </p:spTree>
    <p:extLst>
      <p:ext uri="{BB962C8B-B14F-4D97-AF65-F5344CB8AC3E}">
        <p14:creationId xmlns:p14="http://schemas.microsoft.com/office/powerpoint/2010/main" val="19417220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9E1F76-ADB1-449E-94D8-C07DA21C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8/36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nazywał Puchatka swoim "najlepszym przyjacielem"?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6F424F-4587-427D-B0C4-97F06BE2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Prosiaczek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395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CA8237-7D6F-4300-82F7-87C281C5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9/36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Ile było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dalmatańczyków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tytule animacji Disneya?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B95FD5-B1BA-4574-9982-E4CBB97EA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7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69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101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1000</a:t>
            </a:r>
          </a:p>
        </p:txBody>
      </p:sp>
    </p:spTree>
    <p:extLst>
      <p:ext uri="{BB962C8B-B14F-4D97-AF65-F5344CB8AC3E}">
        <p14:creationId xmlns:p14="http://schemas.microsoft.com/office/powerpoint/2010/main" val="192198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10">
            <a:extLst>
              <a:ext uri="{FF2B5EF4-FFF2-40B4-BE49-F238E27FC236}">
                <a16:creationId xmlns:a16="http://schemas.microsoft.com/office/drawing/2014/main" id="{4A1104B4-454F-4804-A66E-A275A57C7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771D887-4DEE-451F-9A7E-14C45757D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1</a:t>
            </a:fld>
            <a:endParaRPr lang="pl-PL"/>
          </a:p>
        </p:txBody>
      </p:sp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A4D8774F-8D6B-4225-9A87-E685DD5B46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pl-PL" dirty="0"/>
              <a:t>36</a:t>
            </a:r>
          </a:p>
        </p:txBody>
      </p:sp>
      <p:sp>
        <p:nvSpPr>
          <p:cNvPr id="13" name="Symbol zastępczy tekstu 12">
            <a:extLst>
              <a:ext uri="{FF2B5EF4-FFF2-40B4-BE49-F238E27FC236}">
                <a16:creationId xmlns:a16="http://schemas.microsoft.com/office/drawing/2014/main" id="{2C49E359-F67B-4007-810D-B3C1D80415F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pl-PL" dirty="0"/>
              <a:t>36</a:t>
            </a:r>
          </a:p>
        </p:txBody>
      </p:sp>
    </p:spTree>
    <p:extLst>
      <p:ext uri="{BB962C8B-B14F-4D97-AF65-F5344CB8AC3E}">
        <p14:creationId xmlns:p14="http://schemas.microsoft.com/office/powerpoint/2010/main" val="3253047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1C4070-6892-42E4-B0B2-DAA8F6C1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9/36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Ile było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dalmatańczyków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tytule animacji Disneya?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E36DE0-8B4B-46B1-A69A-0B65B829E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101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949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FE4EA3-6411-4054-9DE0-4E4E3DF1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10/36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Gdzie "mieszkał" dżinn uwolniony przez Aladyna?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D12827-F2D9-4BF4-8AAB-F1CDF8243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W donicy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W turbanie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W lampie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W dzbanie</a:t>
            </a:r>
          </a:p>
        </p:txBody>
      </p:sp>
    </p:spTree>
    <p:extLst>
      <p:ext uri="{BB962C8B-B14F-4D97-AF65-F5344CB8AC3E}">
        <p14:creationId xmlns:p14="http://schemas.microsoft.com/office/powerpoint/2010/main" val="42243975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E46C8-5255-4DCB-B3BB-603B0627F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10/36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Gdzie "mieszkał" dżinn uwolniony przez Aladyna?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C41CC7D-5E3B-423D-A4CC-A506B1E2E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W lampie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24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DBEDC-96BC-4322-B662-DD1289775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11/36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W jaki sposób słonik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Dumbo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mógł latać?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E32197-23EC-4B13-B7CC-4C5B6CA48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Miał ukryte skrzydła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Poruszał uszami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Robił z trąby wiatrak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Wydmuchiwał mocno powietrze</a:t>
            </a:r>
          </a:p>
        </p:txBody>
      </p:sp>
    </p:spTree>
    <p:extLst>
      <p:ext uri="{BB962C8B-B14F-4D97-AF65-F5344CB8AC3E}">
        <p14:creationId xmlns:p14="http://schemas.microsoft.com/office/powerpoint/2010/main" val="37238802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F32A5-2705-4EB7-A57A-35968D62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11/36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W jaki sposób słonik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Dumbo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mógł latać?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7592B9-DAAB-4C91-8EE3-CA1D29127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Poruszał uszami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1863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FB3E17-38BF-40E0-8B18-4EC8850A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12/36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miała na imię główna bohaterka bajki "Piękna i bestia"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E9EA43-86FB-48E8-A1D0-154272FC7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Sisi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Ibestia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Bella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Dzwoneczek</a:t>
            </a:r>
          </a:p>
        </p:txBody>
      </p:sp>
    </p:spTree>
    <p:extLst>
      <p:ext uri="{BB962C8B-B14F-4D97-AF65-F5344CB8AC3E}">
        <p14:creationId xmlns:p14="http://schemas.microsoft.com/office/powerpoint/2010/main" val="22357801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BFB46E-340F-434A-8B0C-AB7ED2DFE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12/36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miała na imię główna bohaterka bajki "Piękna i bestia"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6AD2EBE-2E66-4DF0-8BDA-39B65EFE3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Bella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3268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0BDC0-25CF-458C-A767-252C7667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doszło do słynnego przypadkowego pocałunku w bajce "Zakochany Kundel"?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CF1790-4DE8-4A9A-B796-B9B17FC89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Podczas bójki psów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Podczas gonitwy za kotem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Podczas jedzenia spaghetti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Podczas aportowania</a:t>
            </a:r>
          </a:p>
        </p:txBody>
      </p:sp>
    </p:spTree>
    <p:extLst>
      <p:ext uri="{BB962C8B-B14F-4D97-AF65-F5344CB8AC3E}">
        <p14:creationId xmlns:p14="http://schemas.microsoft.com/office/powerpoint/2010/main" val="16248957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68061B-C112-4E82-BCA6-C7918285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doszło do słynnego przypadkowego pocałunku w bajce "Zakochany Kundel"?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02A941-B077-4C6F-93FF-1D241E5E2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Podczas jedzenia spaghetti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7048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3C4182-B170-46B6-B7A5-DB36DDD3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Bambi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AE0258-B7EC-4B1C-B8E4-097BFE273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osiołkiem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jelonkiem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źrebakiem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łosiem</a:t>
            </a:r>
          </a:p>
        </p:txBody>
      </p:sp>
    </p:spTree>
    <p:extLst>
      <p:ext uri="{BB962C8B-B14F-4D97-AF65-F5344CB8AC3E}">
        <p14:creationId xmlns:p14="http://schemas.microsoft.com/office/powerpoint/2010/main" val="1477196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A4496B-8A5E-4173-AA50-CD41F319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nazywają się dwaj nierozłączni przyjaciele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Simby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FD36D5-7A94-4A12-984C-83EFC19A3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Timon i Pumba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Simon i Rumba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Limon i Bumba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Pimon i Tumba</a:t>
            </a:r>
          </a:p>
        </p:txBody>
      </p:sp>
    </p:spTree>
    <p:extLst>
      <p:ext uri="{BB962C8B-B14F-4D97-AF65-F5344CB8AC3E}">
        <p14:creationId xmlns:p14="http://schemas.microsoft.com/office/powerpoint/2010/main" val="39397603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DF31E-D4A7-4348-AE4C-5505DB07C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Bambi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E5B192-2DE8-43A4-B94D-7C218EA6E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jelonkiem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19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56039-296E-4F0D-9005-082005CB3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Zielony jegomość, który jest jak cebula to oczywiście: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6A0ED0B-ECBF-4A8F-8AE1-9D50B0276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Zielony Power Rangers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Zielona Latarnia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Hulk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Shrek</a:t>
            </a:r>
          </a:p>
        </p:txBody>
      </p:sp>
    </p:spTree>
    <p:extLst>
      <p:ext uri="{BB962C8B-B14F-4D97-AF65-F5344CB8AC3E}">
        <p14:creationId xmlns:p14="http://schemas.microsoft.com/office/powerpoint/2010/main" val="37733028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A34428-ACF9-4EC6-9825-306719E0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Zielony jegomość, który jest jak cebula to oczywiście: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964CBF-3AAC-4AD5-A21A-D13EF4D85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Shrek</a:t>
            </a:r>
          </a:p>
        </p:txBody>
      </p:sp>
    </p:spTree>
    <p:extLst>
      <p:ext uri="{BB962C8B-B14F-4D97-AF65-F5344CB8AC3E}">
        <p14:creationId xmlns:p14="http://schemas.microsoft.com/office/powerpoint/2010/main" val="24622131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E9D520-B641-453C-84D9-C489B6F86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nazywał się smok z filmu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E0538CB-1C79-4327-9BDA-9EFA4E747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Lee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Li Shang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Yao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Mushu</a:t>
            </a:r>
          </a:p>
        </p:txBody>
      </p:sp>
    </p:spTree>
    <p:extLst>
      <p:ext uri="{BB962C8B-B14F-4D97-AF65-F5344CB8AC3E}">
        <p14:creationId xmlns:p14="http://schemas.microsoft.com/office/powerpoint/2010/main" val="39867366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9C19E5-473C-43C9-8A67-DE2617ED9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nazywał się smok z filmu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9D3D46-F918-4A78-A200-075C4959C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Mushu</a:t>
            </a:r>
          </a:p>
        </p:txBody>
      </p:sp>
    </p:spTree>
    <p:extLst>
      <p:ext uri="{BB962C8B-B14F-4D97-AF65-F5344CB8AC3E}">
        <p14:creationId xmlns:p14="http://schemas.microsoft.com/office/powerpoint/2010/main" val="7521411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82D984-3476-4F40-93B5-148E272E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17/36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Najsmutniejsza scena w historii bajek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disneya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dotyczy lwa o imieniu: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91A9188-CEA1-4CCC-86E4-D5A984687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Mufasa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Kiara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Rafiki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Kowu</a:t>
            </a:r>
          </a:p>
        </p:txBody>
      </p:sp>
    </p:spTree>
    <p:extLst>
      <p:ext uri="{BB962C8B-B14F-4D97-AF65-F5344CB8AC3E}">
        <p14:creationId xmlns:p14="http://schemas.microsoft.com/office/powerpoint/2010/main" val="14572778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7AAE7F-FD6E-43E1-847C-E839194D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17/36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Najsmutniejsza scena w historii bajek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disneya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dotyczy lwa o imieniu: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03111A-D5D4-426B-A990-3EC9FC90A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Mufasa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3726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F98FA3-2555-4995-A6EA-8DB3DD1F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18/36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Główny, nastoletni bohater filmu Coco z 2017 roku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EADC717-A434-4A00-9B4A-715123652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Coco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Miguel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Hector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Ernesto de la Cruz</a:t>
            </a:r>
          </a:p>
        </p:txBody>
      </p:sp>
    </p:spTree>
    <p:extLst>
      <p:ext uri="{BB962C8B-B14F-4D97-AF65-F5344CB8AC3E}">
        <p14:creationId xmlns:p14="http://schemas.microsoft.com/office/powerpoint/2010/main" val="22547648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4FC0DA-D50E-4F17-A0E2-178EE71B8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18/36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Główny, nastoletni bohater filmu Coco z 2017 roku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6003F0-6F26-4976-8091-E4972E759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Miguel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804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A4496B-8A5E-4173-AA50-CD41F319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19/36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nazywają się dwaj nierozłączni przyjaciele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Simby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8FD36D5-7A94-4A12-984C-83EFC19A3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Timon i Pumba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Simon i Rumba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Limon i Bumba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Pimon i Tumba</a:t>
            </a:r>
          </a:p>
        </p:txBody>
      </p:sp>
    </p:spTree>
    <p:extLst>
      <p:ext uri="{BB962C8B-B14F-4D97-AF65-F5344CB8AC3E}">
        <p14:creationId xmlns:p14="http://schemas.microsoft.com/office/powerpoint/2010/main" val="1393250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95C680-B413-4938-B022-5D6636B8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nazywają się dwaj nierozłączni przyjaciele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Simby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92618A5-57C9-44DB-A33F-0BAB42827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Timon i Pumba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4722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95C680-B413-4938-B022-5D6636B8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19/36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nazywają się dwaj nierozłączni przyjaciele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Simby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92618A5-57C9-44DB-A33F-0BAB42827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Timon i Pumba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5379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A4A514-967B-4E83-B223-25A8C173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20/36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Filmowa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Pocahontas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 głosem Edyty Górniak śpiewa: I mądry jesteś tak, Że aż słów podziwu brak, Dlaczego - powiedz mi - tak…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199CF3-C8F4-4B8C-B51B-22601141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mało jesz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dużo chcesz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mało wiesz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dużo bierzesz</a:t>
            </a:r>
          </a:p>
        </p:txBody>
      </p:sp>
    </p:spTree>
    <p:extLst>
      <p:ext uri="{BB962C8B-B14F-4D97-AF65-F5344CB8AC3E}">
        <p14:creationId xmlns:p14="http://schemas.microsoft.com/office/powerpoint/2010/main" val="16622911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C2B8F-0EA1-4C27-A491-0BCF85C1B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20/36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Filmowa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Pocahontas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 głosem Edyty Górniak śpiewa: I mądry jesteś tak, Że aż słów podziwu brak, Dlaczego - powiedz mi - tak…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79B529-2274-4E3D-A3BD-8CF50405B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mało wiesz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036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28BC60-8415-4CC2-A1F0-20BD7141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21</a:t>
            </a:r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"Na koniec świata i jeszcze dalej" - to powiedzenie, którego bohatera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Toy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Story"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FCD63E4-5C66-456E-BD20-2F9FC8533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Chudego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Buzza Astrala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Rexa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Pana Bulwy</a:t>
            </a:r>
          </a:p>
        </p:txBody>
      </p:sp>
    </p:spTree>
    <p:extLst>
      <p:ext uri="{BB962C8B-B14F-4D97-AF65-F5344CB8AC3E}">
        <p14:creationId xmlns:p14="http://schemas.microsoft.com/office/powerpoint/2010/main" val="22858931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82ECF-AA99-42B9-B938-57AF6B22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21</a:t>
            </a:r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"Na koniec świata i jeszcze dalej" - to powiedzenie, którego bohatera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Toy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Story"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466BD78-4F3A-4F42-A745-4D15D17D8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Buzza Astrala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4012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39FB04-12A6-4FE3-9EB1-0A7CC87A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</a:t>
            </a:r>
            <a:r>
              <a:rPr lang="pl-PL" b="1" dirty="0">
                <a:solidFill>
                  <a:srgbClr val="000000"/>
                </a:solidFill>
                <a:latin typeface="Times New Roman" panose="02020603050405020304" pitchFamily="18" charset="0"/>
              </a:rPr>
              <a:t>22</a:t>
            </a:r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Kim była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Esmeralda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, do której wzdychał Quasimodo w "Dzwonniku z Notre Dame"?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7F09A5-4EDC-49CB-B08E-785F3C277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Włoszką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Portugalką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Hiszpanką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Cyganką</a:t>
            </a:r>
          </a:p>
        </p:txBody>
      </p:sp>
    </p:spTree>
    <p:extLst>
      <p:ext uri="{BB962C8B-B14F-4D97-AF65-F5344CB8AC3E}">
        <p14:creationId xmlns:p14="http://schemas.microsoft.com/office/powerpoint/2010/main" val="15102739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4BFAE-76E0-4C6B-BE20-A869A42CB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22/36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Kim była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Esmeralda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, do której wzdychał Quasimodo w "Dzwonniku z Notre Dame"?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E9A80C-2ECE-49A4-B9DF-7CBA1F6B7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Cyganką</a:t>
            </a:r>
          </a:p>
        </p:txBody>
      </p:sp>
    </p:spTree>
    <p:extLst>
      <p:ext uri="{BB962C8B-B14F-4D97-AF65-F5344CB8AC3E}">
        <p14:creationId xmlns:p14="http://schemas.microsoft.com/office/powerpoint/2010/main" val="271475397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1D1B41-3E97-4B2F-839D-A22D2A610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Ofiarę złóżcie z głupiej kozy, co sama sobie winna jest. Myślałem: jakoś się ułoży, lecz między mity to muszę włożyć" - te słowa śpiewano w bajce: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F5279B-4FDD-4601-BF4F-4F2E36640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Aladyn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Herkules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Dumbo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Bambi</a:t>
            </a:r>
          </a:p>
        </p:txBody>
      </p:sp>
    </p:spTree>
    <p:extLst>
      <p:ext uri="{BB962C8B-B14F-4D97-AF65-F5344CB8AC3E}">
        <p14:creationId xmlns:p14="http://schemas.microsoft.com/office/powerpoint/2010/main" val="265467376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AD98DB-AC1A-4942-BD85-F1E5AEFA6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Ofiarę złóżcie z głupiej kozy, co sama sobie winna jest. Myślałem: jakoś się ułoży, lecz między mity to muszę włożyć" - te słowa śpiewano w bajce: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009D85C-FBEE-4EAD-BE0A-A01175AC3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Herkules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5720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D204F6-DE5C-4C0C-B7FE-C883E16B3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Co zrobiła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 dostać się do armii?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01468F4-E990-40D9-B427-8CD9BCACD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Przytyła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Złamała rękę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Ścięła włosy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Domalowała wąsy</a:t>
            </a:r>
          </a:p>
        </p:txBody>
      </p:sp>
    </p:spTree>
    <p:extLst>
      <p:ext uri="{BB962C8B-B14F-4D97-AF65-F5344CB8AC3E}">
        <p14:creationId xmlns:p14="http://schemas.microsoft.com/office/powerpoint/2010/main" val="103540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A4A514-967B-4E83-B223-25A8C1737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Filmowa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Pocahontas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 głosem Edyty Górniak śpiewa: I mądry jesteś tak, Że aż słów podziwu brak, Dlaczego - powiedz mi - tak…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199CF3-C8F4-4B8C-B51B-22601141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mało jesz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dużo chcesz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mało wiesz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dużo bierzesz</a:t>
            </a:r>
          </a:p>
        </p:txBody>
      </p:sp>
    </p:spTree>
    <p:extLst>
      <p:ext uri="{BB962C8B-B14F-4D97-AF65-F5344CB8AC3E}">
        <p14:creationId xmlns:p14="http://schemas.microsoft.com/office/powerpoint/2010/main" val="313149061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0A05AE-D47D-4F32-A28A-233DCF05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Co zrobiła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 dostać się do armii?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458322-61CB-4860-B8A8-15FF79828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Ścięła włosy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0009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52C6AC-6557-4746-8A69-76B044BF8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Przyjacielem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Arielki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"Małej Syrence"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597D8D3-DFDF-4692-9C74-BC97BEB89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Florek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Chlorek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Norek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Worek</a:t>
            </a:r>
          </a:p>
        </p:txBody>
      </p:sp>
    </p:spTree>
    <p:extLst>
      <p:ext uri="{BB962C8B-B14F-4D97-AF65-F5344CB8AC3E}">
        <p14:creationId xmlns:p14="http://schemas.microsoft.com/office/powerpoint/2010/main" val="33740803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633051-5E9F-4A5C-A28C-23608640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Przyjacielem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Arielki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"Małej Syrence"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261F1B2-A6C6-4E5F-BA7F-759A335D7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Florek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21097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DE4DC-029D-492E-A509-61588CD77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26/36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nazywał Puchatka swoim "najlepszym przyjacielem"?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068CDF9-6DBB-4CCD-B316-9AC57B471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Tygrysek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Królik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Prosiaczek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Kłapouchy</a:t>
            </a:r>
          </a:p>
        </p:txBody>
      </p:sp>
    </p:spTree>
    <p:extLst>
      <p:ext uri="{BB962C8B-B14F-4D97-AF65-F5344CB8AC3E}">
        <p14:creationId xmlns:p14="http://schemas.microsoft.com/office/powerpoint/2010/main" val="9743483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9E1F76-ADB1-449E-94D8-C07DA21CA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26/36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Kto nazywał Puchatka swoim "najlepszym przyjacielem"?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6F424F-4587-427D-B0C4-97F06BE20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Prosiaczek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00772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CA8237-7D6F-4300-82F7-87C281C50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27/36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Ile było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dalmatańczyków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tytule animacji Disneya?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3B95FD5-B1BA-4574-9982-E4CBB97EA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7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69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101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1000</a:t>
            </a:r>
          </a:p>
        </p:txBody>
      </p:sp>
    </p:spTree>
    <p:extLst>
      <p:ext uri="{BB962C8B-B14F-4D97-AF65-F5344CB8AC3E}">
        <p14:creationId xmlns:p14="http://schemas.microsoft.com/office/powerpoint/2010/main" val="13801972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1C4070-6892-42E4-B0B2-DAA8F6C1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27/36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Ile było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dalmatańczyków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w tytule animacji Disneya?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BE36DE0-8B4B-46B1-A69A-0B65B829E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101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1996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FE4EA3-6411-4054-9DE0-4E4E3DF1E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28/36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Gdzie "mieszkał" dżinn uwolniony przez Aladyna?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ED12827-F2D9-4BF4-8AAB-F1CDF8243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W donicy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W turbanie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W lampie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W dzbanie</a:t>
            </a:r>
          </a:p>
        </p:txBody>
      </p:sp>
    </p:spTree>
    <p:extLst>
      <p:ext uri="{BB962C8B-B14F-4D97-AF65-F5344CB8AC3E}">
        <p14:creationId xmlns:p14="http://schemas.microsoft.com/office/powerpoint/2010/main" val="106827266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79E46C8-5255-4DCB-B3BB-603B0627F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28/36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Gdzie "mieszkał" dżinn uwolniony przez Aladyna?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C41CC7D-5E3B-423D-A4CC-A506B1E2E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W lampie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89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DBEDC-96BC-4322-B662-DD1289775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29/36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W jaki sposób słonik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Dumbo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mógł latać?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E32197-23EC-4B13-B7CC-4C5B6CA48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Miał ukryte skrzydła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Poruszał uszami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Robił z trąby wiatrak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Wydmuchiwał mocno powietrze</a:t>
            </a:r>
          </a:p>
        </p:txBody>
      </p:sp>
    </p:spTree>
    <p:extLst>
      <p:ext uri="{BB962C8B-B14F-4D97-AF65-F5344CB8AC3E}">
        <p14:creationId xmlns:p14="http://schemas.microsoft.com/office/powerpoint/2010/main" val="23946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EC2B8F-0EA1-4C27-A491-0BCF85C1B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Filmowa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Pocahontas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 głosem Edyty Górniak śpiewa: I mądry jesteś tak, Że aż słów podziwu brak, Dlaczego - powiedz mi - tak…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79B529-2274-4E3D-A3BD-8CF50405B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mało wiesz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52046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8F32A5-2705-4EB7-A57A-35968D622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29/36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W jaki sposób słonik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Dumbo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mógł latać?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7592B9-DAAB-4C91-8EE3-CA1D29127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Poruszał uszami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9927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FB3E17-38BF-40E0-8B18-4EC8850AD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30/36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miała na imię główna bohaterka bajki "Piękna i bestia"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2E9EA43-86FB-48E8-A1D0-154272FC7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Sisi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Ibestia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Bella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Dzwoneczek</a:t>
            </a:r>
          </a:p>
        </p:txBody>
      </p:sp>
    </p:spTree>
    <p:extLst>
      <p:ext uri="{BB962C8B-B14F-4D97-AF65-F5344CB8AC3E}">
        <p14:creationId xmlns:p14="http://schemas.microsoft.com/office/powerpoint/2010/main" val="10627159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BFB46E-340F-434A-8B0C-AB7ED2DFE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30/36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miała na imię główna bohaterka bajki "Piękna i bestia"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6AD2EBE-2E66-4DF0-8BDA-39B65EFE33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Bella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5660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E0BDC0-25CF-458C-A767-252C7667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31/36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doszło do słynnego przypadkowego pocałunku w bajce "Zakochany Kundel"?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3CF1790-4DE8-4A9A-B796-B9B17FC89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Podczas bójki psów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Podczas gonitwy za kotem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Podczas jedzenia spaghetti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Podczas aportowania</a:t>
            </a:r>
          </a:p>
        </p:txBody>
      </p:sp>
    </p:spTree>
    <p:extLst>
      <p:ext uri="{BB962C8B-B14F-4D97-AF65-F5344CB8AC3E}">
        <p14:creationId xmlns:p14="http://schemas.microsoft.com/office/powerpoint/2010/main" val="10155025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68061B-C112-4E82-BCA6-C79182853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31/36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doszło do słynnego przypadkowego pocałunku w bajce "Zakochany Kundel"?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02A941-B077-4C6F-93FF-1D241E5E2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Podczas jedzenia spaghetti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2642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3C4182-B170-46B6-B7A5-DB36DDD3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32/36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Bambi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3AE0258-B7EC-4B1C-B8E4-097BFE273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osiołkiem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jelonkiem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źrebakiem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łosiem</a:t>
            </a:r>
          </a:p>
        </p:txBody>
      </p:sp>
    </p:spTree>
    <p:extLst>
      <p:ext uri="{BB962C8B-B14F-4D97-AF65-F5344CB8AC3E}">
        <p14:creationId xmlns:p14="http://schemas.microsoft.com/office/powerpoint/2010/main" val="54743952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BDF31E-D4A7-4348-AE4C-5505DB07C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32/36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Bambi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był: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FE5B192-2DE8-43A4-B94D-7C218EA6E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jelonkiem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5945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F56039-296E-4F0D-9005-082005CB3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Zielony jegomość, który jest jak cebula to oczywiście: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6A0ED0B-ECBF-4A8F-8AE1-9D50B0276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Zielony Power Rangers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Zielona Latarnia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Hulk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Shrek</a:t>
            </a:r>
          </a:p>
        </p:txBody>
      </p:sp>
    </p:spTree>
    <p:extLst>
      <p:ext uri="{BB962C8B-B14F-4D97-AF65-F5344CB8AC3E}">
        <p14:creationId xmlns:p14="http://schemas.microsoft.com/office/powerpoint/2010/main" val="31529535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A34428-ACF9-4EC6-9825-306719E0D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Zielony jegomość, który jest jak cebula to oczywiście: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964CBF-3AAC-4AD5-A21A-D13EF4D85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Shrek</a:t>
            </a:r>
          </a:p>
        </p:txBody>
      </p:sp>
    </p:spTree>
    <p:extLst>
      <p:ext uri="{BB962C8B-B14F-4D97-AF65-F5344CB8AC3E}">
        <p14:creationId xmlns:p14="http://schemas.microsoft.com/office/powerpoint/2010/main" val="41633856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E9D520-B641-453C-84D9-C489B6F86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nazywał się smok z filmu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E0538CB-1C79-4327-9BDA-9EFA4E747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Lee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Li Shang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Yao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Mushu</a:t>
            </a:r>
          </a:p>
        </p:txBody>
      </p:sp>
    </p:spTree>
    <p:extLst>
      <p:ext uri="{BB962C8B-B14F-4D97-AF65-F5344CB8AC3E}">
        <p14:creationId xmlns:p14="http://schemas.microsoft.com/office/powerpoint/2010/main" val="1986495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28BC60-8415-4CC2-A1F0-20BD7141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"Na koniec świata i jeszcze dalej" - to powiedzenie, którego bohatera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Toy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Story"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FCD63E4-5C66-456E-BD20-2F9FC8533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Chudego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Buzza Astrala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Rexa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Pana Bulwy</a:t>
            </a:r>
          </a:p>
        </p:txBody>
      </p:sp>
    </p:spTree>
    <p:extLst>
      <p:ext uri="{BB962C8B-B14F-4D97-AF65-F5344CB8AC3E}">
        <p14:creationId xmlns:p14="http://schemas.microsoft.com/office/powerpoint/2010/main" val="328739957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9C19E5-473C-43C9-8A67-DE2617ED9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Jak nazywał się smok z filmu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Mulan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A9D3D46-F918-4A78-A200-075C4959C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Mushu</a:t>
            </a:r>
          </a:p>
        </p:txBody>
      </p:sp>
    </p:spTree>
    <p:extLst>
      <p:ext uri="{BB962C8B-B14F-4D97-AF65-F5344CB8AC3E}">
        <p14:creationId xmlns:p14="http://schemas.microsoft.com/office/powerpoint/2010/main" val="33111982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82D984-3476-4F40-93B5-148E272E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Najsmutniejsza scena w historii bajek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disneya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dotyczy lwa o imieniu: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91A9188-CEA1-4CCC-86E4-D5A984687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Mufasa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Kiara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Rafiki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Kowu</a:t>
            </a:r>
          </a:p>
        </p:txBody>
      </p:sp>
    </p:spTree>
    <p:extLst>
      <p:ext uri="{BB962C8B-B14F-4D97-AF65-F5344CB8AC3E}">
        <p14:creationId xmlns:p14="http://schemas.microsoft.com/office/powerpoint/2010/main" val="422143849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7AAE7F-FD6E-43E1-847C-E839194D5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35/36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Najsmutniejsza scena w historii bajek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disneya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dotyczy lwa o imieniu: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03111A-D5D4-426B-A990-3EC9FC90A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Mufasa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41788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F98FA3-2555-4995-A6EA-8DB3DD1F7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Główny, nastoletni bohater filmu Coco z 2017 roku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EADC717-A434-4A00-9B4A-715123652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Coco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Miguel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Hector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Ernesto de la Cruz</a:t>
            </a:r>
          </a:p>
        </p:txBody>
      </p:sp>
    </p:spTree>
    <p:extLst>
      <p:ext uri="{BB962C8B-B14F-4D97-AF65-F5344CB8AC3E}">
        <p14:creationId xmlns:p14="http://schemas.microsoft.com/office/powerpoint/2010/main" val="134718731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4FC0DA-D50E-4F17-A0E2-178EE71B8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36/36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Główny, nastoletni bohater filmu Coco z 2017 roku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B6003F0-6F26-4976-8091-E4972E759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Miguel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098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982ECF-AA99-42B9-B938-57AF6B22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3/36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"Na koniec świata i jeszcze dalej" - to powiedzenie, którego bohatera "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Toy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 Story"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466BD78-4F3A-4F42-A745-4D15D17D8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0070C0"/>
                </a:solidFill>
                <a:latin typeface="Times New Roman" panose="02020603050405020304" pitchFamily="18" charset="0"/>
              </a:rPr>
              <a:t>Buzza Astrala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600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39FB04-12A6-4FE3-9EB1-0A7CC87AC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Pytanie 	4/36</a:t>
            </a: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Kim była </a:t>
            </a:r>
            <a:r>
              <a:rPr lang="pl-PL" b="1" i="0" u="none" strike="noStrike" baseline="0" dirty="0" err="1">
                <a:solidFill>
                  <a:srgbClr val="4472C4"/>
                </a:solidFill>
                <a:latin typeface="Times New Roman" panose="02020603050405020304" pitchFamily="18" charset="0"/>
              </a:rPr>
              <a:t>Esmeralda</a:t>
            </a:r>
            <a:r>
              <a:rPr lang="pl-PL" b="1" i="0" u="none" strike="noStrike" baseline="0" dirty="0">
                <a:solidFill>
                  <a:srgbClr val="4472C4"/>
                </a:solidFill>
                <a:latin typeface="Times New Roman" panose="02020603050405020304" pitchFamily="18" charset="0"/>
              </a:rPr>
              <a:t>, do której wzdychał Quasimodo w "Dzwonniku z Notre Dame"?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7F09A5-4EDC-49CB-B08E-785F3C277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A.	Włoszką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B.	Portugalką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C.	Hiszpanką</a:t>
            </a:r>
          </a:p>
          <a:p>
            <a:pPr marR="0" lvl="0" rtl="0"/>
            <a:r>
              <a:rPr lang="pl-PL" b="0" i="0" u="none" strike="noStrike" baseline="0">
                <a:solidFill>
                  <a:srgbClr val="000000"/>
                </a:solidFill>
                <a:latin typeface="Times New Roman" panose="02020603050405020304" pitchFamily="18" charset="0"/>
              </a:rPr>
              <a:t>D.	Cyganką</a:t>
            </a:r>
          </a:p>
        </p:txBody>
      </p:sp>
    </p:spTree>
    <p:extLst>
      <p:ext uri="{BB962C8B-B14F-4D97-AF65-F5344CB8AC3E}">
        <p14:creationId xmlns:p14="http://schemas.microsoft.com/office/powerpoint/2010/main" val="29085153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1">
  <a:themeElements>
    <a:clrScheme name="Niebiesk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yw1" id="{1F4C419B-D0D0-40D5-9CAD-C7476500C116}" vid="{E5843D78-1E34-4B5E-AE7B-FE6B7B96044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2386</Words>
  <Application>Microsoft Office PowerPoint</Application>
  <PresentationFormat>Panoramiczny</PresentationFormat>
  <Paragraphs>365</Paragraphs>
  <Slides>74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74</vt:i4>
      </vt:variant>
    </vt:vector>
  </HeadingPairs>
  <TitlesOfParts>
    <vt:vector size="79" baseType="lpstr">
      <vt:lpstr>Arial</vt:lpstr>
      <vt:lpstr>Calibri</vt:lpstr>
      <vt:lpstr>Times New Roman</vt:lpstr>
      <vt:lpstr>Wingdings 3</vt:lpstr>
      <vt:lpstr>Motyw1</vt:lpstr>
      <vt:lpstr>Quiz bajkowy</vt:lpstr>
      <vt:lpstr>Prezentacja programu PowerPoint</vt:lpstr>
      <vt:lpstr>Pytanie  1/36  Jak nazywają się dwaj nierozłączni przyjaciele Simby?</vt:lpstr>
      <vt:lpstr>Pytanie  1/36  Jak nazywają się dwaj nierozłączni przyjaciele Simby?</vt:lpstr>
      <vt:lpstr>Pytanie  2/36  Filmowa "Pocahontas" głosem Edyty Górniak śpiewa: I mądry jesteś tak, Że aż słów podziwu brak, Dlaczego - powiedz mi - tak…</vt:lpstr>
      <vt:lpstr>Pytanie  2/36  Filmowa "Pocahontas" głosem Edyty Górniak śpiewa: I mądry jesteś tak, Że aż słów podziwu brak, Dlaczego - powiedz mi - tak…</vt:lpstr>
      <vt:lpstr>Pytanie  3/36  "Na koniec świata i jeszcze dalej" - to powiedzenie, którego bohatera "Toy Story"</vt:lpstr>
      <vt:lpstr>Pytanie  3/36  "Na koniec świata i jeszcze dalej" - to powiedzenie, którego bohatera "Toy Story"</vt:lpstr>
      <vt:lpstr>Pytanie  4/36  Kim była Esmeralda, do której wzdychał Quasimodo w "Dzwonniku z Notre Dame"?</vt:lpstr>
      <vt:lpstr>Pytanie  4/36  Kim była Esmeralda, do której wzdychał Quasimodo w "Dzwonniku z Notre Dame"?</vt:lpstr>
      <vt:lpstr>Pytanie  5/36  Ofiarę złóżcie z głupiej kozy, co sama sobie winna jest. Myślałem: jakoś się ułoży, lecz między mity to muszę włożyć" - te słowa śpiewano w bajce:</vt:lpstr>
      <vt:lpstr>Pytanie  5/36  Ofiarę złóżcie z głupiej kozy, co sama sobie winna jest. Myślałem: jakoś się ułoży, lecz między mity to muszę włożyć" - te słowa śpiewano w bajce:</vt:lpstr>
      <vt:lpstr>Pytanie  6/36  Co zrobiła Mulan by dostać się do armii?</vt:lpstr>
      <vt:lpstr>Pytanie  6/36  Co zrobiła Mulan by dostać się do armii?</vt:lpstr>
      <vt:lpstr>Pytanie  7/36  Przyjacielem Arielki w "Małej Syrence" był:</vt:lpstr>
      <vt:lpstr>Pytanie  7/36  Przyjacielem Arielki w "Małej Syrence" był:</vt:lpstr>
      <vt:lpstr>Pytanie  8/36  Kto nazywał Puchatka swoim "najlepszym przyjacielem"?</vt:lpstr>
      <vt:lpstr>Pytanie  8/36  Kto nazywał Puchatka swoim "najlepszym przyjacielem"?</vt:lpstr>
      <vt:lpstr>Pytanie  9/36  Ile było dalmatańczyków w tytule animacji Disneya?</vt:lpstr>
      <vt:lpstr>Pytanie  9/36  Ile było dalmatańczyków w tytule animacji Disneya?</vt:lpstr>
      <vt:lpstr>Pytanie  10/36  Gdzie "mieszkał" dżinn uwolniony przez Aladyna?</vt:lpstr>
      <vt:lpstr>Pytanie  10/36  Gdzie "mieszkał" dżinn uwolniony przez Aladyna?</vt:lpstr>
      <vt:lpstr>Pytanie  11/36  W jaki sposób słonik Dumbo mógł latać?</vt:lpstr>
      <vt:lpstr>Pytanie  11/36  W jaki sposób słonik Dumbo mógł latać?</vt:lpstr>
      <vt:lpstr>Pytanie  12/36  Jak miała na imię główna bohaterka bajki "Piękna i bestia"</vt:lpstr>
      <vt:lpstr>Pytanie  12/36  Jak miała na imię główna bohaterka bajki "Piękna i bestia"</vt:lpstr>
      <vt:lpstr>Pytanie  13/36  Jak doszło do słynnego przypadkowego pocałunku w bajce "Zakochany Kundel"?</vt:lpstr>
      <vt:lpstr>Pytanie  13/36  Jak doszło do słynnego przypadkowego pocałunku w bajce "Zakochany Kundel"?</vt:lpstr>
      <vt:lpstr>Pytanie  14/36  Bambi był:</vt:lpstr>
      <vt:lpstr>Pytanie  14/36  Bambi był:</vt:lpstr>
      <vt:lpstr>Pytanie  15/36  Zielony jegomość, który jest jak cebula to oczywiście:</vt:lpstr>
      <vt:lpstr>Pytanie  15/36  Zielony jegomość, który jest jak cebula to oczywiście:</vt:lpstr>
      <vt:lpstr>Pytanie  16/36  Jak nazywał się smok z filmu Mulan?</vt:lpstr>
      <vt:lpstr>Pytanie  16/36  Jak nazywał się smok z filmu Mulan?</vt:lpstr>
      <vt:lpstr>Pytanie  17/36  Najsmutniejsza scena w historii bajek disneya dotyczy lwa o imieniu:</vt:lpstr>
      <vt:lpstr>Pytanie  17/36  Najsmutniejsza scena w historii bajek disneya dotyczy lwa o imieniu:</vt:lpstr>
      <vt:lpstr>Pytanie  18/36  Główny, nastoletni bohater filmu Coco z 2017 roku to:</vt:lpstr>
      <vt:lpstr>Pytanie  18/36  Główny, nastoletni bohater filmu Coco z 2017 roku to:</vt:lpstr>
      <vt:lpstr>Pytanie  19/36  Jak nazywają się dwaj nierozłączni przyjaciele Simby?</vt:lpstr>
      <vt:lpstr>Pytanie  19/36  Jak nazywają się dwaj nierozłączni przyjaciele Simby?</vt:lpstr>
      <vt:lpstr>Pytanie  20/36  Filmowa "Pocahontas" głosem Edyty Górniak śpiewa: I mądry jesteś tak, Że aż słów podziwu brak, Dlaczego - powiedz mi - tak…</vt:lpstr>
      <vt:lpstr>Pytanie  20/36  Filmowa "Pocahontas" głosem Edyty Górniak śpiewa: I mądry jesteś tak, Że aż słów podziwu brak, Dlaczego - powiedz mi - tak…</vt:lpstr>
      <vt:lpstr>Pytanie  21/36  "Na koniec świata i jeszcze dalej" - to powiedzenie, którego bohatera "Toy Story"</vt:lpstr>
      <vt:lpstr>Pytanie  21/36  "Na koniec świata i jeszcze dalej" - to powiedzenie, którego bohatera "Toy Story"</vt:lpstr>
      <vt:lpstr>Pytanie  22/36  Kim była Esmeralda, do której wzdychał Quasimodo w "Dzwonniku z Notre Dame"?</vt:lpstr>
      <vt:lpstr>Pytanie  22/36  Kim była Esmeralda, do której wzdychał Quasimodo w "Dzwonniku z Notre Dame"?</vt:lpstr>
      <vt:lpstr>Pytanie  23/36  Ofiarę złóżcie z głupiej kozy, co sama sobie winna jest. Myślałem: jakoś się ułoży, lecz między mity to muszę włożyć" - te słowa śpiewano w bajce:</vt:lpstr>
      <vt:lpstr>Pytanie  23/36  Ofiarę złóżcie z głupiej kozy, co sama sobie winna jest. Myślałem: jakoś się ułoży, lecz między mity to muszę włożyć" - te słowa śpiewano w bajce:</vt:lpstr>
      <vt:lpstr>Pytanie  24/36  Co zrobiła Mulan by dostać się do armii?</vt:lpstr>
      <vt:lpstr>Pytanie  24/36  Co zrobiła Mulan by dostać się do armii?</vt:lpstr>
      <vt:lpstr>Pytanie  25/36  Przyjacielem Arielki w "Małej Syrence" był:</vt:lpstr>
      <vt:lpstr>Pytanie  25/36  Przyjacielem Arielki w "Małej Syrence" był:</vt:lpstr>
      <vt:lpstr>Pytanie 26/36  Kto nazywał Puchatka swoim "najlepszym przyjacielem"?</vt:lpstr>
      <vt:lpstr>Pytanie 26/36  Kto nazywał Puchatka swoim "najlepszym przyjacielem"?</vt:lpstr>
      <vt:lpstr>Pytanie  27/36  Ile było dalmatańczyków w tytule animacji Disneya?</vt:lpstr>
      <vt:lpstr>Pytanie  27/36  Ile było dalmatańczyków w tytule animacji Disneya?</vt:lpstr>
      <vt:lpstr>Pytanie  28/36  Gdzie "mieszkał" dżinn uwolniony przez Aladyna?</vt:lpstr>
      <vt:lpstr>Pytanie  28/36  Gdzie "mieszkał" dżinn uwolniony przez Aladyna?</vt:lpstr>
      <vt:lpstr>Pytanie  29/36  W jaki sposób słonik Dumbo mógł latać?</vt:lpstr>
      <vt:lpstr>Pytanie  29/36  W jaki sposób słonik Dumbo mógł latać?</vt:lpstr>
      <vt:lpstr>Pytanie  30/36  Jak miała na imię główna bohaterka bajki "Piękna i bestia"</vt:lpstr>
      <vt:lpstr>Pytanie  30/36  Jak miała na imię główna bohaterka bajki "Piękna i bestia"</vt:lpstr>
      <vt:lpstr>Pytanie  31/36  Jak doszło do słynnego przypadkowego pocałunku w bajce "Zakochany Kundel"?</vt:lpstr>
      <vt:lpstr>Pytanie  31/36  Jak doszło do słynnego przypadkowego pocałunku w bajce "Zakochany Kundel"?</vt:lpstr>
      <vt:lpstr>Pytanie  32/36  Bambi był:</vt:lpstr>
      <vt:lpstr>Pytanie  32/36  Bambi był:</vt:lpstr>
      <vt:lpstr>Pytanie  33/36  Zielony jegomość, który jest jak cebula to oczywiście:</vt:lpstr>
      <vt:lpstr>Pytanie  33/36  Zielony jegomość, który jest jak cebula to oczywiście:</vt:lpstr>
      <vt:lpstr>Pytanie  34/36  Jak nazywał się smok z filmu Mulan?</vt:lpstr>
      <vt:lpstr>Pytanie  34/36  Jak nazywał się smok z filmu Mulan?</vt:lpstr>
      <vt:lpstr>Pytanie  35/36  Najsmutniejsza scena w historii bajek disneya dotyczy lwa o imieniu:</vt:lpstr>
      <vt:lpstr>Pytanie  35/36  Najsmutniejsza scena w historii bajek disneya dotyczy lwa o imieniu:</vt:lpstr>
      <vt:lpstr>Pytanie  36/36  Główny, nastoletni bohater filmu Coco z 2017 roku to:</vt:lpstr>
      <vt:lpstr>Pytanie  36/36  Główny, nastoletni bohater filmu Coco z 2017 roku to: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Jak nazywają się dwaj nierozłączni przyjaciele Simby? A. Timon i Pumba B. Simon i Rumba C. Limon i Bumba D. Pimon i Tumba</dc:title>
  <dc:creator>Andrzej Kasperkiewicz</dc:creator>
  <cp:lastModifiedBy>Tropem Przygody</cp:lastModifiedBy>
  <cp:revision>2</cp:revision>
  <dcterms:created xsi:type="dcterms:W3CDTF">2022-02-15T11:20:31Z</dcterms:created>
  <dcterms:modified xsi:type="dcterms:W3CDTF">2023-01-03T10:04:44Z</dcterms:modified>
</cp:coreProperties>
</file>