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30" r:id="rId1"/>
  </p:sldMasterIdLst>
  <p:notesMasterIdLst>
    <p:notesMasterId r:id="rId56"/>
  </p:notesMasterIdLst>
  <p:handoutMasterIdLst>
    <p:handoutMasterId r:id="rId57"/>
  </p:handoutMasterIdLst>
  <p:sldIdLst>
    <p:sldId id="293" r:id="rId2"/>
    <p:sldId id="30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pem Przygody" userId="fe72c8a1-48c1-4ba7-b171-db07cc63a41c" providerId="ADAL" clId="{28496E5F-5677-49D7-AF42-0E0425F0AD7E}"/>
    <pc:docChg chg="custSel modSld">
      <pc:chgData name="Tropem Przygody" userId="fe72c8a1-48c1-4ba7-b171-db07cc63a41c" providerId="ADAL" clId="{28496E5F-5677-49D7-AF42-0E0425F0AD7E}" dt="2022-05-10T10:53:23.934" v="0" actId="313"/>
      <pc:docMkLst>
        <pc:docMk/>
      </pc:docMkLst>
      <pc:sldChg chg="modSp mod">
        <pc:chgData name="Tropem Przygody" userId="fe72c8a1-48c1-4ba7-b171-db07cc63a41c" providerId="ADAL" clId="{28496E5F-5677-49D7-AF42-0E0425F0AD7E}" dt="2022-05-10T10:53:23.934" v="0" actId="313"/>
        <pc:sldMkLst>
          <pc:docMk/>
          <pc:sldMk cId="1343260371" sldId="265"/>
        </pc:sldMkLst>
        <pc:spChg chg="mod">
          <ac:chgData name="Tropem Przygody" userId="fe72c8a1-48c1-4ba7-b171-db07cc63a41c" providerId="ADAL" clId="{28496E5F-5677-49D7-AF42-0E0425F0AD7E}" dt="2022-05-10T10:53:23.934" v="0" actId="313"/>
          <ac:spMkLst>
            <pc:docMk/>
            <pc:sldMk cId="1343260371" sldId="265"/>
            <ac:spMk id="2" creationId="{E3DCFA4D-8285-4210-A11E-F959E14BF7E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     pytań i jest skierowany do wszystkich uczestników wydarzenia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    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97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30 pytań i jest skierowany do wszystkich uczestników wyjazdu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30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 składająca się z dwóch pytań otwartych dla każdej części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114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7812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Quiz składa się z      pytań i jest skierowany do wszystkich uczestników wydarzenia</a:t>
          </a:r>
          <a:endParaRPr lang="en-US" sz="2100" b="1" kern="1200" dirty="0"/>
        </a:p>
      </dsp:txBody>
      <dsp:txXfrm>
        <a:off x="39580" y="117709"/>
        <a:ext cx="8517508" cy="731649"/>
      </dsp:txXfrm>
    </dsp:sp>
    <dsp:sp modelId="{83A52FCA-5E0F-4BCF-9DBF-0FB126BA965D}">
      <dsp:nvSpPr>
        <dsp:cNvPr id="0" name=""/>
        <dsp:cNvSpPr/>
      </dsp:nvSpPr>
      <dsp:spPr>
        <a:xfrm>
          <a:off x="0" y="94941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1130992"/>
                <a:satOff val="3728"/>
                <a:lumOff val="398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130992"/>
                <a:satOff val="3728"/>
                <a:lumOff val="398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130992"/>
                <a:satOff val="3728"/>
                <a:lumOff val="398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Pytania są zamknięte, jednokrotnego wyboru (z jedną poprawną odpowiedzią) </a:t>
          </a:r>
          <a:endParaRPr lang="en-US" sz="2100" b="1" kern="1200" dirty="0"/>
        </a:p>
      </dsp:txBody>
      <dsp:txXfrm>
        <a:off x="39580" y="988999"/>
        <a:ext cx="8517508" cy="731649"/>
      </dsp:txXfrm>
    </dsp:sp>
    <dsp:sp modelId="{90B7061B-26D0-4B21-BE95-930F09C7FC56}">
      <dsp:nvSpPr>
        <dsp:cNvPr id="0" name=""/>
        <dsp:cNvSpPr/>
      </dsp:nvSpPr>
      <dsp:spPr>
        <a:xfrm>
          <a:off x="0" y="182070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2261984"/>
                <a:satOff val="7457"/>
                <a:lumOff val="797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261984"/>
                <a:satOff val="7457"/>
                <a:lumOff val="797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261984"/>
                <a:satOff val="7457"/>
                <a:lumOff val="797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Łącznie do zdobycia jest      punktów </a:t>
          </a:r>
          <a:endParaRPr lang="en-US" sz="2100" b="1" kern="1200" dirty="0"/>
        </a:p>
      </dsp:txBody>
      <dsp:txXfrm>
        <a:off x="39580" y="1860289"/>
        <a:ext cx="8517508" cy="731649"/>
      </dsp:txXfrm>
    </dsp:sp>
    <dsp:sp modelId="{BE7F8E2D-BD9E-4357-AC76-274BCA069C05}">
      <dsp:nvSpPr>
        <dsp:cNvPr id="0" name=""/>
        <dsp:cNvSpPr/>
      </dsp:nvSpPr>
      <dsp:spPr>
        <a:xfrm>
          <a:off x="0" y="269199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 przypadku zdobycia takiej samej ilości punktów przez więcej niż jednego uczestnika nastąpi dogrywka</a:t>
          </a:r>
          <a:endParaRPr lang="en-US" sz="2100" b="1" kern="1200" dirty="0"/>
        </a:p>
      </dsp:txBody>
      <dsp:txXfrm>
        <a:off x="39580" y="2731579"/>
        <a:ext cx="8517508" cy="731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70199"/>
          <a:ext cx="7798953" cy="9025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Quiz składa się z 30 pytań i jest skierowany do wszystkich uczestników wyjazdu</a:t>
          </a:r>
          <a:endParaRPr lang="en-US" sz="1700" b="1" kern="1200" dirty="0"/>
        </a:p>
      </dsp:txBody>
      <dsp:txXfrm>
        <a:off x="44057" y="114256"/>
        <a:ext cx="7710839" cy="814394"/>
      </dsp:txXfrm>
    </dsp:sp>
    <dsp:sp modelId="{83A52FCA-5E0F-4BCF-9DBF-0FB126BA965D}">
      <dsp:nvSpPr>
        <dsp:cNvPr id="0" name=""/>
        <dsp:cNvSpPr/>
      </dsp:nvSpPr>
      <dsp:spPr>
        <a:xfrm>
          <a:off x="0" y="1021668"/>
          <a:ext cx="7798953" cy="9025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Pytania są zamknięte, jednokrotnego wyboru (z jedną poprawną odpowiedzią) </a:t>
          </a:r>
          <a:endParaRPr lang="en-US" sz="1700" b="1" kern="1200" dirty="0"/>
        </a:p>
      </dsp:txBody>
      <dsp:txXfrm>
        <a:off x="44057" y="1065725"/>
        <a:ext cx="7710839" cy="814394"/>
      </dsp:txXfrm>
    </dsp:sp>
    <dsp:sp modelId="{90B7061B-26D0-4B21-BE95-930F09C7FC56}">
      <dsp:nvSpPr>
        <dsp:cNvPr id="0" name=""/>
        <dsp:cNvSpPr/>
      </dsp:nvSpPr>
      <dsp:spPr>
        <a:xfrm>
          <a:off x="0" y="1973137"/>
          <a:ext cx="7798953" cy="9025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Łącznie do zdobycia jest 30 punktów </a:t>
          </a:r>
          <a:endParaRPr lang="en-US" sz="1700" b="1" kern="1200" dirty="0"/>
        </a:p>
      </dsp:txBody>
      <dsp:txXfrm>
        <a:off x="44057" y="2017194"/>
        <a:ext cx="7710839" cy="814394"/>
      </dsp:txXfrm>
    </dsp:sp>
    <dsp:sp modelId="{BE7F8E2D-BD9E-4357-AC76-274BCA069C05}">
      <dsp:nvSpPr>
        <dsp:cNvPr id="0" name=""/>
        <dsp:cNvSpPr/>
      </dsp:nvSpPr>
      <dsp:spPr>
        <a:xfrm>
          <a:off x="0" y="2924605"/>
          <a:ext cx="7798953" cy="9025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W przypadku zdobycia takiej samej ilości punktów przez więcej niż jednego uczestnika nastąpi dogrywka składająca się z dwóch pytań otwartych dla każdej części</a:t>
          </a:r>
          <a:endParaRPr lang="en-US" sz="1700" b="1" kern="1200" dirty="0"/>
        </a:p>
      </dsp:txBody>
      <dsp:txXfrm>
        <a:off x="44057" y="2968662"/>
        <a:ext cx="7710839" cy="814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D788891-9A5B-4D39-9E24-A82F09128A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A6C996-0B56-4C70-893A-593A22550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8468F-543D-4162-B079-EF57F005E50F}" type="datetimeFigureOut">
              <a:rPr lang="pl-PL" smtClean="0"/>
              <a:t>10.05.2022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189381-7BB9-4F34-846A-5CAB31DAE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CEA75D-51BA-47B0-AEA7-3182BCE43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35BEA-A146-4F71-9542-27B22FA0E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8896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DA27-545B-4C93-BD88-E575E55A8411}" type="datetimeFigureOut">
              <a:rPr lang="pl-PL" smtClean="0"/>
              <a:t>10.05.2022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86B5-E44C-440B-ABF3-41FC7CE12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5724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Obraz 7">
            <a:extLst>
              <a:ext uri="{FF2B5EF4-FFF2-40B4-BE49-F238E27FC236}">
                <a16:creationId xmlns:a16="http://schemas.microsoft.com/office/drawing/2014/main" id="{D34A4060-2447-42EB-A915-2C0C23200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811FDBC0-BF20-450D-BEB9-7E26BBF5D6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9006C303-065C-4B3B-A07C-B73F9FE339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20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0029-1A93-4B0F-A8F8-FCDE670A315D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22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6E2A-E0BB-4D7D-956E-18ACAB3D822E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990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E1C3A-2F7E-4106-8054-0A64A4C5A3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944880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Zasady Quizu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4B643B-EE0A-4A46-A6EA-02F160E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22-5725-4236-B216-376920EF615F}" type="datetimeFigureOut">
              <a:rPr lang="pl-PL" smtClean="0"/>
              <a:t>10.05.2022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2EAD7D-7399-4A85-9A1D-1E0C250F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CA85E1-1D51-40EA-9AA6-F9B930F8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8BF-A2C3-4EE4-9FCB-FA455234680B}" type="slidenum">
              <a:rPr lang="pl-PL" smtClean="0"/>
              <a:t>‹#›</a:t>
            </a:fld>
            <a:endParaRPr lang="pl-PL"/>
          </a:p>
        </p:txBody>
      </p:sp>
      <p:graphicFrame>
        <p:nvGraphicFramePr>
          <p:cNvPr id="7" name="Shape 239">
            <a:extLst>
              <a:ext uri="{FF2B5EF4-FFF2-40B4-BE49-F238E27FC236}">
                <a16:creationId xmlns:a16="http://schemas.microsoft.com/office/drawing/2014/main" id="{638A761A-2562-4742-A9FA-F1BB0E5EB9C7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99029141"/>
              </p:ext>
            </p:extLst>
          </p:nvPr>
        </p:nvGraphicFramePr>
        <p:xfrm>
          <a:off x="677334" y="1930400"/>
          <a:ext cx="8596668" cy="35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BBAE1E9-C533-428D-82E2-109C119BBB7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E2FA743D-FABD-4A99-917B-CD84537D2D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3338DD9E-9464-42A1-8BE7-167E148184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943951C6-179B-463A-BE5F-5993077844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08218" y="2059565"/>
            <a:ext cx="1266038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  <p:sp>
        <p:nvSpPr>
          <p:cNvPr id="15" name="Symbol zastępczy tekstu 11">
            <a:extLst>
              <a:ext uri="{FF2B5EF4-FFF2-40B4-BE49-F238E27FC236}">
                <a16:creationId xmlns:a16="http://schemas.microsoft.com/office/drawing/2014/main" id="{64581349-101D-4E5A-9BD8-343308C952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2408" y="3929553"/>
            <a:ext cx="1285434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356139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80" y="804519"/>
            <a:ext cx="8080078" cy="162279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751513"/>
            <a:ext cx="9603275" cy="1516968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600" b="1"/>
            </a:lvl1pPr>
            <a:lvl2pPr algn="l">
              <a:lnSpc>
                <a:spcPct val="100000"/>
              </a:lnSpc>
              <a:defRPr sz="1600" b="1"/>
            </a:lvl2pPr>
            <a:lvl3pPr algn="l">
              <a:lnSpc>
                <a:spcPct val="100000"/>
              </a:lnSpc>
              <a:defRPr sz="1600" b="1"/>
            </a:lvl3pPr>
            <a:lvl4pPr algn="l">
              <a:lnSpc>
                <a:spcPct val="100000"/>
              </a:lnSpc>
              <a:defRPr sz="1600" b="1"/>
            </a:lvl4pPr>
            <a:lvl5pPr algn="l">
              <a:lnSpc>
                <a:spcPct val="100000"/>
              </a:lnSpc>
              <a:defRPr sz="1600" b="1"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447331" y="2626822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Obraz 7">
            <a:extLst>
              <a:ext uri="{FF2B5EF4-FFF2-40B4-BE49-F238E27FC236}">
                <a16:creationId xmlns:a16="http://schemas.microsoft.com/office/drawing/2014/main" id="{FA7B7987-F539-4DBD-9526-68FD436395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1B1F6B0B-639A-47B3-8515-EA4A23F473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3976637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86C34939-BD74-497F-A26A-D3EB5F6D1F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94" y="4877521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1991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32A-9A83-47B5-BAB0-8ED514783E0A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41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99C0-5487-41CC-9AAE-32074EFC6A0D}" type="datetime1">
              <a:rPr lang="pl-PL" smtClean="0"/>
              <a:t>10.05.2022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37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9B58-4F1C-4F99-B607-DA8E784732FF}" type="datetime1">
              <a:rPr lang="pl-PL" smtClean="0"/>
              <a:t>10.05.2022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05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A814-4D0E-47DF-86C5-AA17D173A6D5}" type="datetime1">
              <a:rPr lang="pl-PL" smtClean="0"/>
              <a:t>10.05.2022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17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459-03F1-4105-BE0A-204AC48E8641}" type="datetime1">
              <a:rPr lang="pl-PL" smtClean="0"/>
              <a:t>10.05.2022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939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0FA0-118E-446C-ADEA-11822DBD41DC}" type="datetime1">
              <a:rPr lang="pl-PL" smtClean="0"/>
              <a:t>10.05.2022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42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EF5761-C9EC-4A4A-9D3D-D8BD0A519DBA}" type="datetime1">
              <a:rPr lang="pl-PL" smtClean="0"/>
              <a:t>10.05.2022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1659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5761-C9EC-4A4A-9D3D-D8BD0A519DBA}" type="datetime1">
              <a:rPr lang="pl-PL" smtClean="0"/>
              <a:t>10.05.2022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9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3906" r:id="rId12"/>
    <p:sldLayoutId id="214748376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CED52-C7D9-4850-A71F-AD9FD2D2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837678"/>
            <a:ext cx="8926417" cy="772358"/>
          </a:xfrm>
        </p:spPr>
        <p:txBody>
          <a:bodyPr>
            <a:normAutofit fontScale="90000"/>
          </a:bodyPr>
          <a:lstStyle/>
          <a:p>
            <a:r>
              <a:rPr lang="pl-PL" sz="5400" b="1" dirty="0"/>
              <a:t>Quiz o Wiedzy Ogólnej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6A2C8A1-1A45-4D8A-A192-F7553090B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04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CBB89-84D1-4D30-8203-32A3C512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Określeniem "Migotka" nazywamy: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7F5182-7FF5-46EC-B4FA-6AF38886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trzecią powiekę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1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4416B4-8734-4E99-895D-8ED1D740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Jakie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zwierze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znajduje się w herbie województwa świętokrzyskiego?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A194AA-9BB7-4C19-AB42-782C087BA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jeleń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dzik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orzeł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kruk</a:t>
            </a:r>
          </a:p>
        </p:txBody>
      </p:sp>
    </p:spTree>
    <p:extLst>
      <p:ext uri="{BB962C8B-B14F-4D97-AF65-F5344CB8AC3E}">
        <p14:creationId xmlns:p14="http://schemas.microsoft.com/office/powerpoint/2010/main" val="298461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DCFA4D-8285-4210-A11E-F959E14B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Jakie zwierzę znajduje się w herbie województwa świętokrzyskiego?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D104F7-4DF6-4209-9273-9E60B4314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orzeł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260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DBFDC5-1372-40FF-AF00-270427A4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6/30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nazywały się spotkania świętokrzyskich czarownic?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915B1D-1C3D-459F-8CA4-51F157CF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zebranie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schacka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sabat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zjazd</a:t>
            </a:r>
          </a:p>
        </p:txBody>
      </p:sp>
    </p:spTree>
    <p:extLst>
      <p:ext uri="{BB962C8B-B14F-4D97-AF65-F5344CB8AC3E}">
        <p14:creationId xmlns:p14="http://schemas.microsoft.com/office/powerpoint/2010/main" val="350857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AE71F9-45AF-4167-86E9-92304F31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6/30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nazywały się spotkania świętokrzyskich czarownic?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D7117A-B961-4F76-B9DF-8AB77F7CA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sabat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73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14C17F-E27C-4036-98E8-736479A32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7/30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Jaka zupa jest symbolem świętokrzyskiej kuchni?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0DE1A6D-A7F1-4417-A0EC-3017E301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barszcz ukraiński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zalewajka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rosół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krupnik</a:t>
            </a:r>
          </a:p>
        </p:txBody>
      </p:sp>
    </p:spTree>
    <p:extLst>
      <p:ext uri="{BB962C8B-B14F-4D97-AF65-F5344CB8AC3E}">
        <p14:creationId xmlns:p14="http://schemas.microsoft.com/office/powerpoint/2010/main" val="2280560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F7772D-FCCF-4F39-9C4D-58CDCEA6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7/30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Jaka zupa jest symbolem świętokrzyskiej kuchni?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3A53E3-C46D-43FF-823A-A23FED671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zalewajka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0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2B0678-5D75-4966-A2D2-44DDCE3B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8/30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owoc kryje w sobie więcej niż jedno nasiono?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93A064-CDF9-4E4D-AED7-290304DB4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gruszka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liczi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orzech włoski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awokado</a:t>
            </a:r>
          </a:p>
        </p:txBody>
      </p:sp>
    </p:spTree>
    <p:extLst>
      <p:ext uri="{BB962C8B-B14F-4D97-AF65-F5344CB8AC3E}">
        <p14:creationId xmlns:p14="http://schemas.microsoft.com/office/powerpoint/2010/main" val="2821584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2D0924-DFCE-4050-9629-56D08EAE4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8/30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owoc kryje w sobie więcej niż jedno nasiono?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77BC5E-AE7A-48EC-86A4-B4A0DC97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gruszka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800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8F91D-6B4A-4925-9C88-4D5709C0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9/30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Żulienka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to warzywo: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0EB6E3-0340-4A62-90AE-B8F7D7B7A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zmielone na miałko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pokrojone w kostkę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ogolone na zapałkę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pokrojone w zapałkę</a:t>
            </a:r>
          </a:p>
        </p:txBody>
      </p:sp>
    </p:spTree>
    <p:extLst>
      <p:ext uri="{BB962C8B-B14F-4D97-AF65-F5344CB8AC3E}">
        <p14:creationId xmlns:p14="http://schemas.microsoft.com/office/powerpoint/2010/main" val="277190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73244B4-0FD0-43F3-9E85-15243BF4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8" name="Shape 239">
            <a:extLst>
              <a:ext uri="{FF2B5EF4-FFF2-40B4-BE49-F238E27FC236}">
                <a16:creationId xmlns:a16="http://schemas.microsoft.com/office/drawing/2014/main" id="{95F6383A-FA6C-43DF-A2BA-3F89CF5C80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6074461"/>
              </p:ext>
            </p:extLst>
          </p:nvPr>
        </p:nvGraphicFramePr>
        <p:xfrm>
          <a:off x="1380561" y="763462"/>
          <a:ext cx="7798953" cy="3897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79586C-59B1-457B-AC43-6B03D3EF8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115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03678-4414-4177-A7D8-44A4D967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9/30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Żulienka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to warzywo: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2F9DD1-6ECD-49A4-917B-3CB41F206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pokrojone w zapałkę</a:t>
            </a:r>
          </a:p>
        </p:txBody>
      </p:sp>
    </p:spTree>
    <p:extLst>
      <p:ext uri="{BB962C8B-B14F-4D97-AF65-F5344CB8AC3E}">
        <p14:creationId xmlns:p14="http://schemas.microsoft.com/office/powerpoint/2010/main" val="1302043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44B753-6982-49E6-BE2E-1F6D4E68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Kiedy zapali się nam tłuszcz na patelni, powinniśmy: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19EC0B-F64C-439B-870D-CD388209E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przykryć ją pokrywką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zalać wodą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dodać więcej tłuszczu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próbować zdmuchnąć ogień</a:t>
            </a:r>
          </a:p>
        </p:txBody>
      </p:sp>
    </p:spTree>
    <p:extLst>
      <p:ext uri="{BB962C8B-B14F-4D97-AF65-F5344CB8AC3E}">
        <p14:creationId xmlns:p14="http://schemas.microsoft.com/office/powerpoint/2010/main" val="1622353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63A4A4-5DEE-4B1B-81B1-88A48846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Kiedy zapali się nam tłuszcz na patelni, powinniśmy: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CE9D15-8B5F-4F1D-B944-DFAA7355D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przykryć ją pokrywką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514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44A40F-F7EE-4384-8D4A-2760AB0B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Ich spłaszczona odmiana nazywana jest UFO: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E675CF1-D98F-41B8-8801-EB84295FB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arbuzów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jabłek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brzoskwiń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cytryn</a:t>
            </a:r>
          </a:p>
        </p:txBody>
      </p:sp>
    </p:spTree>
    <p:extLst>
      <p:ext uri="{BB962C8B-B14F-4D97-AF65-F5344CB8AC3E}">
        <p14:creationId xmlns:p14="http://schemas.microsoft.com/office/powerpoint/2010/main" val="4078531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C6BEED-65F5-4412-942B-CBAEA99C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Ich spłaszczona odmiana nazywana jest UFO: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B09F8A-7982-4D9E-B374-F39EC873A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brzoskwiń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72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3906D2-1B6A-47C4-B593-C72CF4F3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Wynikiem działania 2+2:2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E36752-9489-4229-A004-921B3B445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8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3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2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1</a:t>
            </a:r>
          </a:p>
        </p:txBody>
      </p:sp>
    </p:spTree>
    <p:extLst>
      <p:ext uri="{BB962C8B-B14F-4D97-AF65-F5344CB8AC3E}">
        <p14:creationId xmlns:p14="http://schemas.microsoft.com/office/powerpoint/2010/main" val="1948010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0A6CF-FF58-4D65-976C-3FF7E033F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Wynikiem działania 2+2:2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E44912-6E61-4F2F-956F-135F1E91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3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293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02257F-0A9B-4967-B0BE-F02DB8B2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 akord można: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320097-5962-479A-87E5-3F90E278C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spać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pracować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śpiewać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podróżować</a:t>
            </a:r>
          </a:p>
        </p:txBody>
      </p:sp>
    </p:spTree>
    <p:extLst>
      <p:ext uri="{BB962C8B-B14F-4D97-AF65-F5344CB8AC3E}">
        <p14:creationId xmlns:p14="http://schemas.microsoft.com/office/powerpoint/2010/main" val="3047867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2828B-A778-4168-8354-E5FD25FE2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 akord można: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F8BE27-FCC2-4E09-BCF9-38A317791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pracować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302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BD38C4-E3C4-4EA8-BF42-04A981BA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Trzy z czterech nazw odnoszą się do tego samego oceanu. Która go nie dotyczy?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385F66-731A-47B1-A261-757DD4524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Atlantyk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Ocean Wielki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Pacyfik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Spokojny</a:t>
            </a:r>
          </a:p>
        </p:txBody>
      </p:sp>
    </p:spTree>
    <p:extLst>
      <p:ext uri="{BB962C8B-B14F-4D97-AF65-F5344CB8AC3E}">
        <p14:creationId xmlns:p14="http://schemas.microsoft.com/office/powerpoint/2010/main" val="290875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2D652C-8EC7-4D6E-837C-42872ABC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Jeśli szejk pije szejka to pije: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2D92D5-62D3-4768-BAFD-264E7D34B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potrójne espresso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zieloną herbatę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napój mleczno-owocowy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wywar z pędów sosny</a:t>
            </a:r>
          </a:p>
        </p:txBody>
      </p:sp>
    </p:spTree>
    <p:extLst>
      <p:ext uri="{BB962C8B-B14F-4D97-AF65-F5344CB8AC3E}">
        <p14:creationId xmlns:p14="http://schemas.microsoft.com/office/powerpoint/2010/main" val="3427613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7B25B-872E-484D-97E3-B49D2CC2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Trzy z czterech nazw odnoszą się do tego samego oceanu. Która go nie dotyczy?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E6A9E5-5CD5-43A3-9DFE-AF59B6FD9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Atlantyk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671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17CC7-40FC-4E0F-82DD-B0FF7C66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to dalej szło? "Góralu czy ci nie żal…"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4EA8CA-FAEA-486E-9647-7D3DD8D27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na auta wydawać szmal"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porzucać lasów i hal"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odchodzić od stron ojczystych"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regli zostawiać lesistych"</a:t>
            </a:r>
          </a:p>
        </p:txBody>
      </p:sp>
    </p:spTree>
    <p:extLst>
      <p:ext uri="{BB962C8B-B14F-4D97-AF65-F5344CB8AC3E}">
        <p14:creationId xmlns:p14="http://schemas.microsoft.com/office/powerpoint/2010/main" val="2495406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1C2FDF-E7A8-42AA-83F6-FE356115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to dalej szło? "Góralu czy ci nie żal…"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11DCC58-6662-4334-89B7-510269CE2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odchodzić od stron ojczystych"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84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B2D73C-A9A0-422E-A3D1-A2B0E9003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16/30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łączy rowerowa szprycha?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49593D-B2F6-4F51-AD00-03C5EB72E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obręcz z dętką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dętkę z piastą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piastę z obręczą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obręcz z widelcem</a:t>
            </a:r>
          </a:p>
        </p:txBody>
      </p:sp>
    </p:spTree>
    <p:extLst>
      <p:ext uri="{BB962C8B-B14F-4D97-AF65-F5344CB8AC3E}">
        <p14:creationId xmlns:p14="http://schemas.microsoft.com/office/powerpoint/2010/main" val="942312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ABDF6B-56C0-4403-89CF-14FB20CF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16/30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łączy rowerowa szprycha?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0AAE24-ED02-49BE-8252-2350F3E3F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piastę z obręczą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566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CEFED8-2737-40EC-90AF-75DC7D84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17/30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z wymienionych nie wystąpił w filmie fabularnym przed prezydenturą?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AC5D564-3C32-496A-9A7F-A3F0069E0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Donald Trump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Ronald Reagan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Lech Kaczyński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Vaclav Havel</a:t>
            </a:r>
          </a:p>
        </p:txBody>
      </p:sp>
    </p:spTree>
    <p:extLst>
      <p:ext uri="{BB962C8B-B14F-4D97-AF65-F5344CB8AC3E}">
        <p14:creationId xmlns:p14="http://schemas.microsoft.com/office/powerpoint/2010/main" val="1710125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4AA28-334B-498B-9C4C-F3605785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17/30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z wymienionych nie wystąpił w filmie fabularnym przed prezydenturą?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6261A4-59E2-4B9A-A2B3-3581970FC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Vaclav Havel</a:t>
            </a:r>
          </a:p>
        </p:txBody>
      </p:sp>
    </p:spTree>
    <p:extLst>
      <p:ext uri="{BB962C8B-B14F-4D97-AF65-F5344CB8AC3E}">
        <p14:creationId xmlns:p14="http://schemas.microsoft.com/office/powerpoint/2010/main" val="841012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9555E-6AFD-4971-86B0-C1C0E817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18/30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Rybą nie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0B44AE-F6DD-454D-9BC7-DFFDD3495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świnka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rozpiór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kraska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lin</a:t>
            </a:r>
          </a:p>
        </p:txBody>
      </p:sp>
    </p:spTree>
    <p:extLst>
      <p:ext uri="{BB962C8B-B14F-4D97-AF65-F5344CB8AC3E}">
        <p14:creationId xmlns:p14="http://schemas.microsoft.com/office/powerpoint/2010/main" val="136153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2BEB5B-DCA8-4AC5-8E9B-36DCCBE9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18/30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Rybą nie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3C679FC-DC55-4C31-ABE6-ECE05CB18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kraska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032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2F5536-9EB2-4415-8AC9-2B184C4C0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19/30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Samiec dzika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3BA3F8-3E8C-4364-AB0F-007F1A22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buhaj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warchlak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cap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odyniec</a:t>
            </a:r>
          </a:p>
        </p:txBody>
      </p:sp>
    </p:spTree>
    <p:extLst>
      <p:ext uri="{BB962C8B-B14F-4D97-AF65-F5344CB8AC3E}">
        <p14:creationId xmlns:p14="http://schemas.microsoft.com/office/powerpoint/2010/main" val="331233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CA35A1-4743-446C-8944-51658630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Jeśli szejk pije szejka to pije: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87625E-02BD-4765-B105-09279A405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napój mleczno-owocowy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368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6F82B2-E8AB-4806-81C7-8F216285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19/30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Samiec dzika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0152BC-7F08-45F7-A213-4F391EE4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odyniec</a:t>
            </a:r>
          </a:p>
        </p:txBody>
      </p:sp>
    </p:spTree>
    <p:extLst>
      <p:ext uri="{BB962C8B-B14F-4D97-AF65-F5344CB8AC3E}">
        <p14:creationId xmlns:p14="http://schemas.microsoft.com/office/powerpoint/2010/main" val="15775029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B80754-15F6-4C1F-B0EE-2DE98D25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w mitologii greckiej dźwigał Ziemię na swoich barkach?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80AA3F-2C1A-4EDB-862C-2B9C899E0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Atlas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Posejdon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Zeus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Narcyz</a:t>
            </a:r>
          </a:p>
        </p:txBody>
      </p:sp>
    </p:spTree>
    <p:extLst>
      <p:ext uri="{BB962C8B-B14F-4D97-AF65-F5344CB8AC3E}">
        <p14:creationId xmlns:p14="http://schemas.microsoft.com/office/powerpoint/2010/main" val="24757091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514B34-4BE6-4D2D-9FC0-87C2F05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w mitologii greckiej dźwigał Ziemię na swoich barkach?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1D9A80-B1F2-4635-97A2-155FAA30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Atlas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050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C2427-1ECE-4667-A4BF-DC4F6FA2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z tych tytułów nie należy do serii powieści o Harrym Potterze?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829B34-8F3D-4C03-9122-51426FF3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Harry Potter i Komnata Tajemnic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Harry Potter i Kamień Filozoficzny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Harry Potter i Czarna Magia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Harry Potter i więzień Azkabanu</a:t>
            </a:r>
          </a:p>
        </p:txBody>
      </p:sp>
    </p:spTree>
    <p:extLst>
      <p:ext uri="{BB962C8B-B14F-4D97-AF65-F5344CB8AC3E}">
        <p14:creationId xmlns:p14="http://schemas.microsoft.com/office/powerpoint/2010/main" val="39887419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90C218-CB3B-46B2-8E56-C794D8AE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21/30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Który z tych tytułów nie należy do serii powieści o Harrym Potterze?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632D2F-F9DC-4CE2-9699-7FE963BDC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Harry Potter i Czarna Magia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229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1D6DAD-447B-4CBC-82A4-204EA780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Które państwo obchodzi 4 lipca Dzień Niepodległości?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C11633-5E7E-42D2-86B2-B8D2397A3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Meksyk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Polska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Stany Zjednoczone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Ukraina</a:t>
            </a:r>
          </a:p>
        </p:txBody>
      </p:sp>
    </p:spTree>
    <p:extLst>
      <p:ext uri="{BB962C8B-B14F-4D97-AF65-F5344CB8AC3E}">
        <p14:creationId xmlns:p14="http://schemas.microsoft.com/office/powerpoint/2010/main" val="17221552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A261B-DB2A-410D-B336-3B020B16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Które państwo obchodzi 4 lipca Dzień Niepodległości?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2D6DEE-37FB-452C-B9DB-3BBFD079C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Stany Zjednoczone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4521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2CEA2F-38B6-48C2-8944-DDF6A1E73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Ciut to nie: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090C47-EC87-49E0-AC5A-30C10303F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krztyna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w bród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ociupina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zdziebko</a:t>
            </a:r>
          </a:p>
        </p:txBody>
      </p:sp>
    </p:spTree>
    <p:extLst>
      <p:ext uri="{BB962C8B-B14F-4D97-AF65-F5344CB8AC3E}">
        <p14:creationId xmlns:p14="http://schemas.microsoft.com/office/powerpoint/2010/main" val="10896936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DEE469-3892-4CE5-86C1-3990E081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Ciut to nie: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FAACCF-DCA2-456C-8C95-F77BF5BA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w bród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120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C6E162-C057-402E-A319-C6C42413F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wygrał w karty 2 patyki, ten jest bogatszy 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43100A-E82F-4365-9D5E-9B0DDF82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dwieście złotych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dwa tysiące złotych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dwadzieścia tysięcy złotych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dwa złote</a:t>
            </a:r>
          </a:p>
        </p:txBody>
      </p:sp>
    </p:spTree>
    <p:extLst>
      <p:ext uri="{BB962C8B-B14F-4D97-AF65-F5344CB8AC3E}">
        <p14:creationId xmlns:p14="http://schemas.microsoft.com/office/powerpoint/2010/main" val="34596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99D64-9295-4B59-97E7-8E8EDB07C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Gwiazdy, które tworzą dyszel Wielkiego Wozu są jednocześnie: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568426-878D-433C-8884-CE87160B0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ogonem Wielkiej Niedźwiedzicy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kolcem Skorpiona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szyją Żyrafy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łapą Lwa</a:t>
            </a:r>
          </a:p>
        </p:txBody>
      </p:sp>
    </p:spTree>
    <p:extLst>
      <p:ext uri="{BB962C8B-B14F-4D97-AF65-F5344CB8AC3E}">
        <p14:creationId xmlns:p14="http://schemas.microsoft.com/office/powerpoint/2010/main" val="42369765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54AC0D-E9C9-4CD8-85AA-3F02B527A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wygrał w karty 2 patyki, ten jest bogatszy 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6834B6-B813-4712-88E2-9F5A38F6C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dwa tysiące złotych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798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9E46E-B21A-4087-9B7B-04636CA0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Rodzinna wyspa Boba Marleya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B7326E-D666-47B3-B316-CE4995BAE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Kuba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Jamajka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Sumatra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Cejlon</a:t>
            </a:r>
          </a:p>
        </p:txBody>
      </p:sp>
    </p:spTree>
    <p:extLst>
      <p:ext uri="{BB962C8B-B14F-4D97-AF65-F5344CB8AC3E}">
        <p14:creationId xmlns:p14="http://schemas.microsoft.com/office/powerpoint/2010/main" val="3093361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7F0909-195D-4790-A268-B50A2E635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25/30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Rodzinna wyspa Boba Marleya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50A1BB-28FA-49C9-B049-8E362BF56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Jamajka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319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2398EE-4833-44BB-928D-66CAA4BF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Do czego nie wykorzystuje się lawendy?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D329BC3-4914-4367-9C5C-3D27D11B3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do produkcji miodu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do odstraszania moli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do produkcji odzieży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jako składnika kosmetyków</a:t>
            </a:r>
          </a:p>
        </p:txBody>
      </p:sp>
    </p:spTree>
    <p:extLst>
      <p:ext uri="{BB962C8B-B14F-4D97-AF65-F5344CB8AC3E}">
        <p14:creationId xmlns:p14="http://schemas.microsoft.com/office/powerpoint/2010/main" val="26599423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1F296-CDEC-41C8-9E89-B3ECE605D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30/30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Do czego nie wykorzystuje się lawendy?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0C5655-2121-421D-9B25-A34EA4F8F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do produkcji odzieży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42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CE8EF-4926-4FAD-BA15-4A548762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Gwiazdy, które tworzą dyszel Wielkiego Wozu są jednocześnie: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C85F60-9122-4079-B9F5-7EC96E581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ogonem Wielkiej Niedźwiedzicy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9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F9DC7A-C4CB-41D4-B3D7-2FBAC03A1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Choroba półpasiec to bliski krewny: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A57615-F72F-4B79-ABAD-EDFD6858E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A.	całego </a:t>
            </a:r>
            <a:r>
              <a:rPr lang="pl-PL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paśca</a:t>
            </a:r>
            <a:endParaRPr lang="pl-PL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B.	ospy wietrznej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C.	różyczki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D.	żółtej febry</a:t>
            </a:r>
          </a:p>
        </p:txBody>
      </p:sp>
    </p:spTree>
    <p:extLst>
      <p:ext uri="{BB962C8B-B14F-4D97-AF65-F5344CB8AC3E}">
        <p14:creationId xmlns:p14="http://schemas.microsoft.com/office/powerpoint/2010/main" val="359857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01ADB-F61C-47AC-B688-704E0C98E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Choroba półpasiec to bliski krewny: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AD8101-703F-46EE-A32B-9E1B1F06F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ospy wietrznej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2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17B4B-9DED-4147-AAC4-7D0CDE03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4/30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Określeniem "Migotka" nazywamy: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654701-BBE7-4976-98EB-A5939C45D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prawą komorę serca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trzecią powiekę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mamę Muminka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kierunkowskaz</a:t>
            </a:r>
          </a:p>
        </p:txBody>
      </p:sp>
    </p:spTree>
    <p:extLst>
      <p:ext uri="{BB962C8B-B14F-4D97-AF65-F5344CB8AC3E}">
        <p14:creationId xmlns:p14="http://schemas.microsoft.com/office/powerpoint/2010/main" val="176060708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1155</TotalTime>
  <Words>1601</Words>
  <Application>Microsoft Office PowerPoint</Application>
  <PresentationFormat>Panoramiczny</PresentationFormat>
  <Paragraphs>265</Paragraphs>
  <Slides>54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54</vt:i4>
      </vt:variant>
    </vt:vector>
  </HeadingPairs>
  <TitlesOfParts>
    <vt:vector size="59" baseType="lpstr">
      <vt:lpstr>Arial</vt:lpstr>
      <vt:lpstr>Calibri</vt:lpstr>
      <vt:lpstr>Gill Sans MT</vt:lpstr>
      <vt:lpstr>Times New Roman</vt:lpstr>
      <vt:lpstr>Galeria</vt:lpstr>
      <vt:lpstr>Quiz o Wiedzy Ogólnej</vt:lpstr>
      <vt:lpstr>Prezentacja programu PowerPoint</vt:lpstr>
      <vt:lpstr>Pytanie  1/30  Jeśli szejk pije szejka to pije:</vt:lpstr>
      <vt:lpstr>Pytanie  1/30  Jeśli szejk pije szejka to pije:</vt:lpstr>
      <vt:lpstr>Pytanie  2/30  Gwiazdy, które tworzą dyszel Wielkiego Wozu są jednocześnie:</vt:lpstr>
      <vt:lpstr>Pytanie  2/30  Gwiazdy, które tworzą dyszel Wielkiego Wozu są jednocześnie:</vt:lpstr>
      <vt:lpstr>Pytanie  3/30  Choroba półpasiec to bliski krewny:</vt:lpstr>
      <vt:lpstr>Pytanie  3/30  Choroba półpasiec to bliski krewny:</vt:lpstr>
      <vt:lpstr>Pytanie  4/30  Określeniem "Migotka" nazywamy:</vt:lpstr>
      <vt:lpstr>Pytanie  4/30  Określeniem "Migotka" nazywamy:</vt:lpstr>
      <vt:lpstr>Pytanie  5/30  Jakie zwierze znajduje się w herbie województwa świętokrzyskiego?</vt:lpstr>
      <vt:lpstr>Pytanie  5/30  Jakie zwierzę znajduje się w herbie województwa świętokrzyskiego?</vt:lpstr>
      <vt:lpstr>Pytanie  6/30  Jak nazywały się spotkania świętokrzyskich czarownic?</vt:lpstr>
      <vt:lpstr>Pytanie  6/30  Jak nazywały się spotkania świętokrzyskich czarownic?</vt:lpstr>
      <vt:lpstr>Pytanie  7/30  Jaka zupa jest symbolem świętokrzyskiej kuchni?</vt:lpstr>
      <vt:lpstr>Pytanie  7/30  Jaka zupa jest symbolem świętokrzyskiej kuchni?</vt:lpstr>
      <vt:lpstr>Pytanie  8/30  Który owoc kryje w sobie więcej niż jedno nasiono?</vt:lpstr>
      <vt:lpstr>Pytanie  8/30  Który owoc kryje w sobie więcej niż jedno nasiono?</vt:lpstr>
      <vt:lpstr>Pytanie  9/30  Żulienka to warzywo:</vt:lpstr>
      <vt:lpstr>Pytanie  9/30  Żulienka to warzywo:</vt:lpstr>
      <vt:lpstr>Pytanie  10/30  Kiedy zapali się nam tłuszcz na patelni, powinniśmy:</vt:lpstr>
      <vt:lpstr>Pytanie  10/30  Kiedy zapali się nam tłuszcz na patelni, powinniśmy:</vt:lpstr>
      <vt:lpstr>Pytanie  11/30  Ich spłaszczona odmiana nazywana jest UFO:</vt:lpstr>
      <vt:lpstr>Pytanie  11/30  Ich spłaszczona odmiana nazywana jest UFO:</vt:lpstr>
      <vt:lpstr>Pytanie  12/30  Wynikiem działania 2+2:2 jest:</vt:lpstr>
      <vt:lpstr>Pytanie  12/30  Wynikiem działania 2+2:2 jest:</vt:lpstr>
      <vt:lpstr>Pytanie  13/30  Na akord można:</vt:lpstr>
      <vt:lpstr>Pytanie  13/30  Na akord można:</vt:lpstr>
      <vt:lpstr>Pytanie  14/30  Trzy z czterech nazw odnoszą się do tego samego oceanu. Która go nie dotyczy?</vt:lpstr>
      <vt:lpstr>Pytanie  14/30  Trzy z czterech nazw odnoszą się do tego samego oceanu. Która go nie dotyczy?</vt:lpstr>
      <vt:lpstr>Pytanie  15/30  Jak to dalej szło? "Góralu czy ci nie żal…"</vt:lpstr>
      <vt:lpstr>Pytanie  15/30  Jak to dalej szło? "Góralu czy ci nie żal…"</vt:lpstr>
      <vt:lpstr>Pytanie  16/30  Co łączy rowerowa szprycha?</vt:lpstr>
      <vt:lpstr>Pytanie  16/30  Co łączy rowerowa szprycha?</vt:lpstr>
      <vt:lpstr>Pytanie  17/30  Który z wymienionych nie wystąpił w filmie fabularnym przed prezydenturą?</vt:lpstr>
      <vt:lpstr>Pytanie  17/30  Który z wymienionych nie wystąpił w filmie fabularnym przed prezydenturą?</vt:lpstr>
      <vt:lpstr>Pytanie  18/30  Rybą nie jest:</vt:lpstr>
      <vt:lpstr>Pytanie  18/30  Rybą nie jest:</vt:lpstr>
      <vt:lpstr>Pytanie  19/30  Samiec dzika to:</vt:lpstr>
      <vt:lpstr>Pytanie  19/30  Samiec dzika to:</vt:lpstr>
      <vt:lpstr>Pytanie  20/30  Kto w mitologii greckiej dźwigał Ziemię na swoich barkach?</vt:lpstr>
      <vt:lpstr>Pytanie  20/30  Kto w mitologii greckiej dźwigał Ziemię na swoich barkach?</vt:lpstr>
      <vt:lpstr>Pytanie  21/30  Który z tych tytułów nie należy do serii powieści o Harrym Potterze?</vt:lpstr>
      <vt:lpstr>Pytanie  21/30  Który z tych tytułów nie należy do serii powieści o Harrym Potterze?</vt:lpstr>
      <vt:lpstr>Pytanie  22/30  Które państwo obchodzi 4 lipca Dzień Niepodległości?</vt:lpstr>
      <vt:lpstr>Pytanie  22/30  Które państwo obchodzi 4 lipca Dzień Niepodległości?</vt:lpstr>
      <vt:lpstr>Pytanie  23/30  Ciut to nie:</vt:lpstr>
      <vt:lpstr>Pytanie  23/30  Ciut to nie:</vt:lpstr>
      <vt:lpstr>Pytanie  24/30  Kto wygrał w karty 2 patyki, ten jest bogatszy o:</vt:lpstr>
      <vt:lpstr>Pytanie  24/30  Kto wygrał w karty 2 patyki, ten jest bogatszy o:</vt:lpstr>
      <vt:lpstr>Pytanie  25/30  Rodzinna wyspa Boba Marleya to:</vt:lpstr>
      <vt:lpstr>Pytanie  25/30  Rodzinna wyspa Boba Marleya to:</vt:lpstr>
      <vt:lpstr>Pytanie  30/30  Do czego nie wykorzystuje się lawendy?</vt:lpstr>
      <vt:lpstr>Pytanie  30/30  Do czego nie wykorzystuje się lawendy?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Jak nazywają się dwaj nierozłączni przyjaciele Simby? A. Timon i Pumba B. Simon i Rumba C. Limon i Bumba D. Pimon i Tumba</dc:title>
  <dc:creator>Andrzej Kasperkiewicz</dc:creator>
  <cp:lastModifiedBy>Tropem Przygody</cp:lastModifiedBy>
  <cp:revision>4</cp:revision>
  <dcterms:created xsi:type="dcterms:W3CDTF">2022-02-15T11:20:31Z</dcterms:created>
  <dcterms:modified xsi:type="dcterms:W3CDTF">2022-05-10T10:53:32Z</dcterms:modified>
</cp:coreProperties>
</file>